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52"/>
  </p:notesMasterIdLst>
  <p:sldIdLst>
    <p:sldId id="256" r:id="rId2"/>
    <p:sldId id="258" r:id="rId3"/>
    <p:sldId id="259" r:id="rId4"/>
    <p:sldId id="257"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5" r:id="rId38"/>
    <p:sldId id="296" r:id="rId39"/>
    <p:sldId id="297" r:id="rId40"/>
    <p:sldId id="298" r:id="rId41"/>
    <p:sldId id="299" r:id="rId42"/>
    <p:sldId id="300" r:id="rId43"/>
    <p:sldId id="301" r:id="rId44"/>
    <p:sldId id="302" r:id="rId45"/>
    <p:sldId id="303" r:id="rId46"/>
    <p:sldId id="304" r:id="rId47"/>
    <p:sldId id="305" r:id="rId48"/>
    <p:sldId id="308" r:id="rId49"/>
    <p:sldId id="306" r:id="rId50"/>
    <p:sldId id="307" r:id="rId51"/>
  </p:sldIdLst>
  <p:sldSz cx="9144000" cy="5143500" type="screen16x9"/>
  <p:notesSz cx="6858000" cy="9144000"/>
  <p:embeddedFontLst>
    <p:embeddedFont>
      <p:font typeface="Algerian" panose="04020705040A02060702" pitchFamily="82" charset="0"/>
      <p:regular r:id="rId53"/>
    </p:embeddedFont>
    <p:embeddedFont>
      <p:font typeface="Roboto" panose="020B060402020202020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8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3.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1.fntdata"/><Relationship Id="rId58"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5.fntdata"/><Relationship Id="rId61"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4.fntdata"/><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7" name="Google Shape;18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3a6c1602ad_1_7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3" name="Google Shape;243;g3a6c1602ad_1_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3a6c1602ad_1_106: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0" name="Google Shape;250;g3a6c1602ad_1_1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3a6c1602ad_1_87: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g3a6c1602ad_1_8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3a6c1602ad_1_11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4" name="Google Shape;264;g3a6c1602ad_1_1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3a6c1602ad_1_12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1" name="Google Shape;271;g3a6c1602ad_1_1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3a6c1602ad_1_127: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7" name="Google Shape;277;g3a6c1602ad_1_1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a6c1602ad_1_43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3" name="Google Shape;283;g3a6c1602ad_1_4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3a6c1602ad_1_142: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9" name="Google Shape;289;g3a6c1602ad_1_1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3a6c1602ad_1_14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5" name="Google Shape;295;g3a6c1602ad_1_1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3a6c1602ad_1_43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1" name="Google Shape;301;g3a6c1602ad_1_4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0" name="Google Shape;200;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3a6c1602ad_1_167: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7" name="Google Shape;307;g3a6c1602ad_1_16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14:notes"/>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Google Shape;313;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3a6c1602ad_1_17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8" name="Google Shape;318;g3a6c1602ad_1_1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3a6c1602ad_1_19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4" name="Google Shape;324;g3a6c1602ad_1_1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3a6c1602ad_1_20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0" name="Google Shape;330;g3a6c1602ad_1_20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3a6c1602ad_1_175:notes"/>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6" name="Google Shape;336;g3a6c1602ad_1_1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a6c1602ad_1_21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1" name="Google Shape;341;g3a6c1602ad_1_2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3a6c1602ad_1_21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8" name="Google Shape;348;g3a6c1602ad_1_2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3a6c1602ad_1_209:notes"/>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5" name="Google Shape;355;g3a6c1602ad_1_2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3a6c1602ad_1_23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0" name="Google Shape;360;g3a6c1602ad_1_2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3a6c1602ad_1_27: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6" name="Google Shape;206;g3a6c1602ad_1_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3a6c1602ad_1_229:notes"/>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6" name="Google Shape;366;g3a6c1602ad_1_2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3a6c1602ad_1_252: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1" name="Google Shape;371;g3a6c1602ad_1_2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3a6c1602ad_1_262: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9" name="Google Shape;379;g3a6c1602ad_1_26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3a6c1602ad_1_27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7" name="Google Shape;387;g3a6c1602ad_1_2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3a6c1602ad_1_287: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5" name="Google Shape;395;g3a6c1602ad_1_28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3a6c1602ad_1_29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3" name="Google Shape;403;g3a6c1602ad_1_29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3a6c1602ad_1_307: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1" name="Google Shape;411;g3a6c1602ad_1_3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3a6c1602ad_1_323:notes"/>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37" name="Google Shape;437;g3a6c1602ad_1_3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3a6c1602ad_1_44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2" name="Google Shape;442;g3a6c1602ad_1_4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3a6c1602ad_1_34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8" name="Google Shape;448;g3a6c1602ad_1_3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3a6c1602ad_1_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4" name="Google Shape;194;g3a6c1602ad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3a6c1602ad_1_35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54" name="Google Shape;454;g3a6c1602ad_1_3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3a6c1602ad_1_36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1" name="Google Shape;461;g3a6c1602ad_1_36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3a6c1602ad_1_36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7" name="Google Shape;467;g3a6c1602ad_1_3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3a6c1602ad_1_336:notes"/>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5" name="Google Shape;475;g3a6c1602ad_1_3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3a6c1602ad_1_38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0" name="Google Shape;480;g3a6c1602ad_1_38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3a6c1602ad_1_39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86" name="Google Shape;486;g3a6c1602ad_1_3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3a6c1602ad_1_44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2" name="Google Shape;492;g3a6c1602ad_1_4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
        <p:cNvGrpSpPr/>
        <p:nvPr/>
      </p:nvGrpSpPr>
      <p:grpSpPr>
        <a:xfrm>
          <a:off x="0" y="0"/>
          <a:ext cx="0" cy="0"/>
          <a:chOff x="0" y="0"/>
          <a:chExt cx="0" cy="0"/>
        </a:xfrm>
      </p:grpSpPr>
      <p:sp>
        <p:nvSpPr>
          <p:cNvPr id="497" name="Google Shape;497;g3a6c1602ad_1_406: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8" name="Google Shape;498;g3a6c1602ad_1_40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3a6c1602ad_1_336: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75" name="Google Shape;475;g3a6c1602ad_1_3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39972243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3a6c1602ad_1_418: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04" name="Google Shape;504;g3a6c1602ad_1_4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3a6c1602ad_1_34: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3" name="Google Shape;213;g3a6c1602ad_1_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p4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10" name="Google Shape;510;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a6c1602ad_1_41: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9" name="Google Shape;219;g3a6c1602ad_1_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3a6c1602ad_1_5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5" name="Google Shape;225;g3a6c1602ad_1_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3a6c1602ad_1_64: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1" name="Google Shape;231;g3a6c1602ad_1_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3a6c1602ad_1_9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7" name="Google Shape;237;g3a6c1602ad_1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ustom layout 2">
  <p:cSld name="Custom layout 2">
    <p:bg>
      <p:bgPr>
        <a:solidFill>
          <a:srgbClr val="FFFFFF"/>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2"/>
          <p:cNvGrpSpPr/>
          <p:nvPr/>
        </p:nvGrpSpPr>
        <p:grpSpPr>
          <a:xfrm>
            <a:off x="2105247" y="1"/>
            <a:ext cx="7038765" cy="5138761"/>
            <a:chOff x="3388635" y="43347"/>
            <a:chExt cx="5755327" cy="4201767"/>
          </a:xfrm>
        </p:grpSpPr>
        <p:sp>
          <p:nvSpPr>
            <p:cNvPr id="12" name="Google Shape;12;p2"/>
            <p:cNvSpPr/>
            <p:nvPr/>
          </p:nvSpPr>
          <p:spPr>
            <a:xfrm>
              <a:off x="3837146"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a:off x="4285658"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2"/>
            <p:cNvSpPr/>
            <p:nvPr/>
          </p:nvSpPr>
          <p:spPr>
            <a:xfrm>
              <a:off x="4734169"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2"/>
            <p:cNvSpPr/>
            <p:nvPr/>
          </p:nvSpPr>
          <p:spPr>
            <a:xfrm>
              <a:off x="5182680"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
            <p:cNvSpPr/>
            <p:nvPr/>
          </p:nvSpPr>
          <p:spPr>
            <a:xfrm>
              <a:off x="5631191"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2"/>
            <p:cNvSpPr/>
            <p:nvPr/>
          </p:nvSpPr>
          <p:spPr>
            <a:xfrm>
              <a:off x="6079703"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2"/>
            <p:cNvSpPr/>
            <p:nvPr/>
          </p:nvSpPr>
          <p:spPr>
            <a:xfrm>
              <a:off x="6528214"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
            <p:cNvSpPr/>
            <p:nvPr/>
          </p:nvSpPr>
          <p:spPr>
            <a:xfrm>
              <a:off x="6976725"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
            <p:cNvSpPr/>
            <p:nvPr/>
          </p:nvSpPr>
          <p:spPr>
            <a:xfrm>
              <a:off x="7425228"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
            <p:cNvSpPr/>
            <p:nvPr/>
          </p:nvSpPr>
          <p:spPr>
            <a:xfrm>
              <a:off x="7873740"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2"/>
            <p:cNvSpPr/>
            <p:nvPr/>
          </p:nvSpPr>
          <p:spPr>
            <a:xfrm>
              <a:off x="8322251"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2"/>
            <p:cNvSpPr/>
            <p:nvPr/>
          </p:nvSpPr>
          <p:spPr>
            <a:xfrm>
              <a:off x="8770762" y="1754163"/>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
            <p:cNvSpPr/>
            <p:nvPr/>
          </p:nvSpPr>
          <p:spPr>
            <a:xfrm>
              <a:off x="3837146"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
            <p:cNvSpPr/>
            <p:nvPr/>
          </p:nvSpPr>
          <p:spPr>
            <a:xfrm>
              <a:off x="4285658"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2"/>
            <p:cNvSpPr/>
            <p:nvPr/>
          </p:nvSpPr>
          <p:spPr>
            <a:xfrm>
              <a:off x="4734169"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2"/>
            <p:cNvSpPr/>
            <p:nvPr/>
          </p:nvSpPr>
          <p:spPr>
            <a:xfrm>
              <a:off x="5182680"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
            <p:cNvSpPr/>
            <p:nvPr/>
          </p:nvSpPr>
          <p:spPr>
            <a:xfrm>
              <a:off x="5631191"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2"/>
            <p:cNvSpPr/>
            <p:nvPr/>
          </p:nvSpPr>
          <p:spPr>
            <a:xfrm>
              <a:off x="6079703"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2"/>
            <p:cNvSpPr/>
            <p:nvPr/>
          </p:nvSpPr>
          <p:spPr>
            <a:xfrm>
              <a:off x="6528214"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2"/>
            <p:cNvSpPr/>
            <p:nvPr/>
          </p:nvSpPr>
          <p:spPr>
            <a:xfrm>
              <a:off x="6976725"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
            <p:cNvSpPr/>
            <p:nvPr/>
          </p:nvSpPr>
          <p:spPr>
            <a:xfrm>
              <a:off x="7425228"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2"/>
            <p:cNvSpPr/>
            <p:nvPr/>
          </p:nvSpPr>
          <p:spPr>
            <a:xfrm>
              <a:off x="7873740"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2"/>
            <p:cNvSpPr/>
            <p:nvPr/>
          </p:nvSpPr>
          <p:spPr>
            <a:xfrm>
              <a:off x="8322251"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2"/>
            <p:cNvSpPr/>
            <p:nvPr/>
          </p:nvSpPr>
          <p:spPr>
            <a:xfrm>
              <a:off x="8770762" y="1326459"/>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2"/>
            <p:cNvSpPr/>
            <p:nvPr/>
          </p:nvSpPr>
          <p:spPr>
            <a:xfrm>
              <a:off x="3837146"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
            <p:cNvSpPr/>
            <p:nvPr/>
          </p:nvSpPr>
          <p:spPr>
            <a:xfrm>
              <a:off x="4285658"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
            <p:cNvSpPr/>
            <p:nvPr/>
          </p:nvSpPr>
          <p:spPr>
            <a:xfrm>
              <a:off x="4734169"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
            <p:cNvSpPr/>
            <p:nvPr/>
          </p:nvSpPr>
          <p:spPr>
            <a:xfrm>
              <a:off x="5182680"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2"/>
            <p:cNvSpPr/>
            <p:nvPr/>
          </p:nvSpPr>
          <p:spPr>
            <a:xfrm>
              <a:off x="5631191"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2"/>
            <p:cNvSpPr/>
            <p:nvPr/>
          </p:nvSpPr>
          <p:spPr>
            <a:xfrm>
              <a:off x="6079703"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2"/>
            <p:cNvSpPr/>
            <p:nvPr/>
          </p:nvSpPr>
          <p:spPr>
            <a:xfrm>
              <a:off x="6528214"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2"/>
            <p:cNvSpPr/>
            <p:nvPr/>
          </p:nvSpPr>
          <p:spPr>
            <a:xfrm>
              <a:off x="6976725"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2"/>
            <p:cNvSpPr/>
            <p:nvPr/>
          </p:nvSpPr>
          <p:spPr>
            <a:xfrm>
              <a:off x="7425228"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
            <p:cNvSpPr/>
            <p:nvPr/>
          </p:nvSpPr>
          <p:spPr>
            <a:xfrm>
              <a:off x="7873740"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2"/>
            <p:cNvSpPr/>
            <p:nvPr/>
          </p:nvSpPr>
          <p:spPr>
            <a:xfrm>
              <a:off x="8322251"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2"/>
            <p:cNvSpPr/>
            <p:nvPr/>
          </p:nvSpPr>
          <p:spPr>
            <a:xfrm>
              <a:off x="8770762" y="898755"/>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2"/>
            <p:cNvSpPr/>
            <p:nvPr/>
          </p:nvSpPr>
          <p:spPr>
            <a:xfrm>
              <a:off x="3388635"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2"/>
            <p:cNvSpPr/>
            <p:nvPr/>
          </p:nvSpPr>
          <p:spPr>
            <a:xfrm>
              <a:off x="3837146"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2"/>
            <p:cNvSpPr/>
            <p:nvPr/>
          </p:nvSpPr>
          <p:spPr>
            <a:xfrm>
              <a:off x="4285658"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2"/>
            <p:cNvSpPr/>
            <p:nvPr/>
          </p:nvSpPr>
          <p:spPr>
            <a:xfrm>
              <a:off x="4734169"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2"/>
            <p:cNvSpPr/>
            <p:nvPr/>
          </p:nvSpPr>
          <p:spPr>
            <a:xfrm>
              <a:off x="5182680"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2"/>
            <p:cNvSpPr/>
            <p:nvPr/>
          </p:nvSpPr>
          <p:spPr>
            <a:xfrm>
              <a:off x="5631191"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2"/>
            <p:cNvSpPr/>
            <p:nvPr/>
          </p:nvSpPr>
          <p:spPr>
            <a:xfrm>
              <a:off x="6079703"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2"/>
            <p:cNvSpPr/>
            <p:nvPr/>
          </p:nvSpPr>
          <p:spPr>
            <a:xfrm>
              <a:off x="6528214"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2"/>
            <p:cNvSpPr/>
            <p:nvPr/>
          </p:nvSpPr>
          <p:spPr>
            <a:xfrm>
              <a:off x="6976725"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2"/>
            <p:cNvSpPr/>
            <p:nvPr/>
          </p:nvSpPr>
          <p:spPr>
            <a:xfrm>
              <a:off x="7425228"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2"/>
            <p:cNvSpPr/>
            <p:nvPr/>
          </p:nvSpPr>
          <p:spPr>
            <a:xfrm>
              <a:off x="7873740"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2"/>
            <p:cNvSpPr/>
            <p:nvPr/>
          </p:nvSpPr>
          <p:spPr>
            <a:xfrm>
              <a:off x="8322251"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2"/>
            <p:cNvSpPr/>
            <p:nvPr/>
          </p:nvSpPr>
          <p:spPr>
            <a:xfrm>
              <a:off x="8770762" y="471051"/>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2"/>
            <p:cNvSpPr/>
            <p:nvPr/>
          </p:nvSpPr>
          <p:spPr>
            <a:xfrm>
              <a:off x="3388635"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2"/>
            <p:cNvSpPr/>
            <p:nvPr/>
          </p:nvSpPr>
          <p:spPr>
            <a:xfrm>
              <a:off x="3837146"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2"/>
            <p:cNvSpPr/>
            <p:nvPr/>
          </p:nvSpPr>
          <p:spPr>
            <a:xfrm>
              <a:off x="4285658"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2"/>
            <p:cNvSpPr/>
            <p:nvPr/>
          </p:nvSpPr>
          <p:spPr>
            <a:xfrm>
              <a:off x="4734169" y="43359"/>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2"/>
            <p:cNvSpPr/>
            <p:nvPr/>
          </p:nvSpPr>
          <p:spPr>
            <a:xfrm>
              <a:off x="5182680"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2"/>
            <p:cNvSpPr/>
            <p:nvPr/>
          </p:nvSpPr>
          <p:spPr>
            <a:xfrm>
              <a:off x="5631191"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2"/>
            <p:cNvSpPr/>
            <p:nvPr/>
          </p:nvSpPr>
          <p:spPr>
            <a:xfrm>
              <a:off x="6079703"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2"/>
            <p:cNvSpPr/>
            <p:nvPr/>
          </p:nvSpPr>
          <p:spPr>
            <a:xfrm>
              <a:off x="6528214"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2"/>
            <p:cNvSpPr/>
            <p:nvPr/>
          </p:nvSpPr>
          <p:spPr>
            <a:xfrm>
              <a:off x="6976725"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2"/>
            <p:cNvSpPr/>
            <p:nvPr/>
          </p:nvSpPr>
          <p:spPr>
            <a:xfrm>
              <a:off x="7425228"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2"/>
            <p:cNvSpPr/>
            <p:nvPr/>
          </p:nvSpPr>
          <p:spPr>
            <a:xfrm>
              <a:off x="7873740"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2"/>
            <p:cNvSpPr/>
            <p:nvPr/>
          </p:nvSpPr>
          <p:spPr>
            <a:xfrm>
              <a:off x="8322251"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2"/>
            <p:cNvSpPr/>
            <p:nvPr/>
          </p:nvSpPr>
          <p:spPr>
            <a:xfrm>
              <a:off x="8770762" y="43347"/>
              <a:ext cx="373200" cy="373199"/>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2"/>
            <p:cNvSpPr/>
            <p:nvPr/>
          </p:nvSpPr>
          <p:spPr>
            <a:xfrm>
              <a:off x="3837146"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2"/>
            <p:cNvSpPr/>
            <p:nvPr/>
          </p:nvSpPr>
          <p:spPr>
            <a:xfrm>
              <a:off x="4285658"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2"/>
            <p:cNvSpPr/>
            <p:nvPr/>
          </p:nvSpPr>
          <p:spPr>
            <a:xfrm>
              <a:off x="4734169"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2"/>
            <p:cNvSpPr/>
            <p:nvPr/>
          </p:nvSpPr>
          <p:spPr>
            <a:xfrm>
              <a:off x="5182680"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2"/>
            <p:cNvSpPr/>
            <p:nvPr/>
          </p:nvSpPr>
          <p:spPr>
            <a:xfrm>
              <a:off x="5631191"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2"/>
            <p:cNvSpPr/>
            <p:nvPr/>
          </p:nvSpPr>
          <p:spPr>
            <a:xfrm>
              <a:off x="6079703"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2"/>
            <p:cNvSpPr/>
            <p:nvPr/>
          </p:nvSpPr>
          <p:spPr>
            <a:xfrm>
              <a:off x="6528214"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2"/>
            <p:cNvSpPr/>
            <p:nvPr/>
          </p:nvSpPr>
          <p:spPr>
            <a:xfrm>
              <a:off x="6976725"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
            <p:cNvSpPr/>
            <p:nvPr/>
          </p:nvSpPr>
          <p:spPr>
            <a:xfrm>
              <a:off x="7425228"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2"/>
            <p:cNvSpPr/>
            <p:nvPr/>
          </p:nvSpPr>
          <p:spPr>
            <a:xfrm>
              <a:off x="7873740"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2"/>
            <p:cNvSpPr/>
            <p:nvPr/>
          </p:nvSpPr>
          <p:spPr>
            <a:xfrm>
              <a:off x="8322251"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2"/>
            <p:cNvSpPr/>
            <p:nvPr/>
          </p:nvSpPr>
          <p:spPr>
            <a:xfrm>
              <a:off x="8770762" y="3871914"/>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2"/>
            <p:cNvSpPr/>
            <p:nvPr/>
          </p:nvSpPr>
          <p:spPr>
            <a:xfrm>
              <a:off x="3837146"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2"/>
            <p:cNvSpPr/>
            <p:nvPr/>
          </p:nvSpPr>
          <p:spPr>
            <a:xfrm>
              <a:off x="4285658"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2"/>
            <p:cNvSpPr/>
            <p:nvPr/>
          </p:nvSpPr>
          <p:spPr>
            <a:xfrm>
              <a:off x="4734169"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2"/>
            <p:cNvSpPr/>
            <p:nvPr/>
          </p:nvSpPr>
          <p:spPr>
            <a:xfrm>
              <a:off x="5182680"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2"/>
            <p:cNvSpPr/>
            <p:nvPr/>
          </p:nvSpPr>
          <p:spPr>
            <a:xfrm>
              <a:off x="5631191"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2"/>
            <p:cNvSpPr/>
            <p:nvPr/>
          </p:nvSpPr>
          <p:spPr>
            <a:xfrm>
              <a:off x="6079703"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2"/>
            <p:cNvSpPr/>
            <p:nvPr/>
          </p:nvSpPr>
          <p:spPr>
            <a:xfrm>
              <a:off x="6528214"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2"/>
            <p:cNvSpPr/>
            <p:nvPr/>
          </p:nvSpPr>
          <p:spPr>
            <a:xfrm>
              <a:off x="6976725"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2"/>
            <p:cNvSpPr/>
            <p:nvPr/>
          </p:nvSpPr>
          <p:spPr>
            <a:xfrm>
              <a:off x="7425228"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2"/>
            <p:cNvSpPr/>
            <p:nvPr/>
          </p:nvSpPr>
          <p:spPr>
            <a:xfrm>
              <a:off x="7873740"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2"/>
            <p:cNvSpPr/>
            <p:nvPr/>
          </p:nvSpPr>
          <p:spPr>
            <a:xfrm>
              <a:off x="8322251"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2"/>
            <p:cNvSpPr/>
            <p:nvPr/>
          </p:nvSpPr>
          <p:spPr>
            <a:xfrm>
              <a:off x="8770762" y="3444210"/>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2"/>
            <p:cNvSpPr/>
            <p:nvPr/>
          </p:nvSpPr>
          <p:spPr>
            <a:xfrm>
              <a:off x="3837146"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2"/>
            <p:cNvSpPr/>
            <p:nvPr/>
          </p:nvSpPr>
          <p:spPr>
            <a:xfrm>
              <a:off x="4285658"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2"/>
            <p:cNvSpPr/>
            <p:nvPr/>
          </p:nvSpPr>
          <p:spPr>
            <a:xfrm>
              <a:off x="4734169"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2"/>
            <p:cNvSpPr/>
            <p:nvPr/>
          </p:nvSpPr>
          <p:spPr>
            <a:xfrm>
              <a:off x="5182680"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2"/>
            <p:cNvSpPr/>
            <p:nvPr/>
          </p:nvSpPr>
          <p:spPr>
            <a:xfrm>
              <a:off x="5631191"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2"/>
            <p:cNvSpPr/>
            <p:nvPr/>
          </p:nvSpPr>
          <p:spPr>
            <a:xfrm>
              <a:off x="6079703"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2"/>
            <p:cNvSpPr/>
            <p:nvPr/>
          </p:nvSpPr>
          <p:spPr>
            <a:xfrm>
              <a:off x="6528214"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
            <p:cNvSpPr/>
            <p:nvPr/>
          </p:nvSpPr>
          <p:spPr>
            <a:xfrm>
              <a:off x="6976725"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2"/>
            <p:cNvSpPr/>
            <p:nvPr/>
          </p:nvSpPr>
          <p:spPr>
            <a:xfrm>
              <a:off x="7425228"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2"/>
            <p:cNvSpPr/>
            <p:nvPr/>
          </p:nvSpPr>
          <p:spPr>
            <a:xfrm>
              <a:off x="7873740"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2"/>
            <p:cNvSpPr/>
            <p:nvPr/>
          </p:nvSpPr>
          <p:spPr>
            <a:xfrm>
              <a:off x="8322251"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2"/>
            <p:cNvSpPr/>
            <p:nvPr/>
          </p:nvSpPr>
          <p:spPr>
            <a:xfrm>
              <a:off x="8770762" y="3016506"/>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2"/>
            <p:cNvSpPr/>
            <p:nvPr/>
          </p:nvSpPr>
          <p:spPr>
            <a:xfrm>
              <a:off x="3837146"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2"/>
            <p:cNvSpPr/>
            <p:nvPr/>
          </p:nvSpPr>
          <p:spPr>
            <a:xfrm>
              <a:off x="4285658"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
            <p:cNvSpPr/>
            <p:nvPr/>
          </p:nvSpPr>
          <p:spPr>
            <a:xfrm>
              <a:off x="4734169"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2"/>
            <p:cNvSpPr/>
            <p:nvPr/>
          </p:nvSpPr>
          <p:spPr>
            <a:xfrm>
              <a:off x="5182680"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2"/>
            <p:cNvSpPr/>
            <p:nvPr/>
          </p:nvSpPr>
          <p:spPr>
            <a:xfrm>
              <a:off x="5631191"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2"/>
            <p:cNvSpPr/>
            <p:nvPr/>
          </p:nvSpPr>
          <p:spPr>
            <a:xfrm>
              <a:off x="6079703"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2"/>
            <p:cNvSpPr/>
            <p:nvPr/>
          </p:nvSpPr>
          <p:spPr>
            <a:xfrm>
              <a:off x="6528214"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2"/>
            <p:cNvSpPr/>
            <p:nvPr/>
          </p:nvSpPr>
          <p:spPr>
            <a:xfrm>
              <a:off x="6976725"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2"/>
            <p:cNvSpPr/>
            <p:nvPr/>
          </p:nvSpPr>
          <p:spPr>
            <a:xfrm>
              <a:off x="7425228"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
            <p:cNvSpPr/>
            <p:nvPr/>
          </p:nvSpPr>
          <p:spPr>
            <a:xfrm>
              <a:off x="7873740"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
            <p:cNvSpPr/>
            <p:nvPr/>
          </p:nvSpPr>
          <p:spPr>
            <a:xfrm>
              <a:off x="8322251"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2"/>
            <p:cNvSpPr/>
            <p:nvPr/>
          </p:nvSpPr>
          <p:spPr>
            <a:xfrm>
              <a:off x="8770762" y="2588802"/>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2"/>
            <p:cNvSpPr/>
            <p:nvPr/>
          </p:nvSpPr>
          <p:spPr>
            <a:xfrm>
              <a:off x="3837146"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2"/>
            <p:cNvSpPr/>
            <p:nvPr/>
          </p:nvSpPr>
          <p:spPr>
            <a:xfrm>
              <a:off x="4285658"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2"/>
            <p:cNvSpPr/>
            <p:nvPr/>
          </p:nvSpPr>
          <p:spPr>
            <a:xfrm>
              <a:off x="4734169"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 name="Google Shape;125;p2"/>
            <p:cNvSpPr/>
            <p:nvPr/>
          </p:nvSpPr>
          <p:spPr>
            <a:xfrm>
              <a:off x="5182680"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2"/>
            <p:cNvSpPr/>
            <p:nvPr/>
          </p:nvSpPr>
          <p:spPr>
            <a:xfrm>
              <a:off x="5631191"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2"/>
            <p:cNvSpPr/>
            <p:nvPr/>
          </p:nvSpPr>
          <p:spPr>
            <a:xfrm>
              <a:off x="6079703"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2"/>
            <p:cNvSpPr/>
            <p:nvPr/>
          </p:nvSpPr>
          <p:spPr>
            <a:xfrm>
              <a:off x="6528214"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2"/>
            <p:cNvSpPr/>
            <p:nvPr/>
          </p:nvSpPr>
          <p:spPr>
            <a:xfrm>
              <a:off x="6976725"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2"/>
            <p:cNvSpPr/>
            <p:nvPr/>
          </p:nvSpPr>
          <p:spPr>
            <a:xfrm>
              <a:off x="7425228"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2"/>
            <p:cNvSpPr/>
            <p:nvPr/>
          </p:nvSpPr>
          <p:spPr>
            <a:xfrm>
              <a:off x="7873740"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2"/>
            <p:cNvSpPr/>
            <p:nvPr/>
          </p:nvSpPr>
          <p:spPr>
            <a:xfrm>
              <a:off x="8322251"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2"/>
            <p:cNvSpPr/>
            <p:nvPr/>
          </p:nvSpPr>
          <p:spPr>
            <a:xfrm>
              <a:off x="8770762" y="2161098"/>
              <a:ext cx="373200" cy="373200"/>
            </a:xfrm>
            <a:prstGeom prst="ellipse">
              <a:avLst/>
            </a:prstGeom>
            <a:solidFill>
              <a:srgbClr val="DEDEDE">
                <a:alpha val="109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4" name="Google Shape;134;p2"/>
          <p:cNvSpPr/>
          <p:nvPr/>
        </p:nvSpPr>
        <p:spPr>
          <a:xfrm>
            <a:off x="3396589" y="0"/>
            <a:ext cx="3250800" cy="51435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2"/>
          <p:cNvSpPr/>
          <p:nvPr/>
        </p:nvSpPr>
        <p:spPr>
          <a:xfrm>
            <a:off x="0" y="0"/>
            <a:ext cx="3415800"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2"/>
          <p:cNvSpPr/>
          <p:nvPr/>
        </p:nvSpPr>
        <p:spPr>
          <a:xfrm>
            <a:off x="685175" y="1799775"/>
            <a:ext cx="61200" cy="23871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2"/>
          <p:cNvSpPr txBox="1">
            <a:spLocks noGrp="1"/>
          </p:cNvSpPr>
          <p:nvPr>
            <p:ph type="ctrTitle"/>
          </p:nvPr>
        </p:nvSpPr>
        <p:spPr>
          <a:xfrm>
            <a:off x="992425" y="1799775"/>
            <a:ext cx="3136800" cy="17391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3600"/>
              <a:buFont typeface="Roboto"/>
              <a:buNone/>
              <a:defRPr sz="3600" b="1"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3600"/>
              <a:buFont typeface="Roboto"/>
              <a:buNone/>
              <a:defRPr sz="3600" b="1"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3600"/>
              <a:buFont typeface="Roboto"/>
              <a:buNone/>
              <a:defRPr sz="3600" b="1"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3600"/>
              <a:buFont typeface="Roboto"/>
              <a:buNone/>
              <a:defRPr sz="3600" b="1"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3600"/>
              <a:buFont typeface="Roboto"/>
              <a:buNone/>
              <a:defRPr sz="3600" b="1"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3600"/>
              <a:buFont typeface="Roboto"/>
              <a:buNone/>
              <a:defRPr sz="3600" b="1"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3600"/>
              <a:buFont typeface="Roboto"/>
              <a:buNone/>
              <a:defRPr sz="3600" b="1"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3600"/>
              <a:buFont typeface="Roboto"/>
              <a:buNone/>
              <a:defRPr sz="3600" b="1"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3600"/>
              <a:buFont typeface="Roboto"/>
              <a:buNone/>
              <a:defRPr sz="3600" b="1" i="0" u="none" strike="noStrike" cap="none">
                <a:solidFill>
                  <a:schemeClr val="dk1"/>
                </a:solidFill>
                <a:latin typeface="Roboto"/>
                <a:ea typeface="Roboto"/>
                <a:cs typeface="Roboto"/>
                <a:sym typeface="Roboto"/>
              </a:defRPr>
            </a:lvl9pPr>
          </a:lstStyle>
          <a:p>
            <a:endParaRPr/>
          </a:p>
        </p:txBody>
      </p:sp>
      <p:sp>
        <p:nvSpPr>
          <p:cNvPr id="138" name="Google Shape;138;p2"/>
          <p:cNvSpPr txBox="1">
            <a:spLocks noGrp="1"/>
          </p:cNvSpPr>
          <p:nvPr>
            <p:ph type="subTitle" idx="1"/>
          </p:nvPr>
        </p:nvSpPr>
        <p:spPr>
          <a:xfrm>
            <a:off x="992425" y="3579375"/>
            <a:ext cx="3136800" cy="6075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1pPr>
            <a:lvl2pPr marR="0" lvl="1"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2pPr>
            <a:lvl3pPr marR="0" lvl="2"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3pPr>
            <a:lvl4pPr marR="0" lvl="3"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4pPr>
            <a:lvl5pPr marR="0" lvl="4"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5pPr>
            <a:lvl6pPr marR="0" lvl="5"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6pPr>
            <a:lvl7pPr marR="0" lvl="6"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7pPr>
            <a:lvl8pPr marR="0" lvl="7"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8pPr>
            <a:lvl9pPr marR="0" lvl="8"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9pPr>
          </a:lstStyle>
          <a:p>
            <a:endParaRPr/>
          </a:p>
        </p:txBody>
      </p:sp>
      <p:sp>
        <p:nvSpPr>
          <p:cNvPr id="139" name="Google Shape;139;p2"/>
          <p:cNvSpPr txBox="1">
            <a:spLocks noGrp="1"/>
          </p:cNvSpPr>
          <p:nvPr>
            <p:ph type="sldNum" idx="12"/>
          </p:nvPr>
        </p:nvSpPr>
        <p:spPr>
          <a:xfrm>
            <a:off x="8472457" y="4706554"/>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chemeClr val="lt1"/>
              </a:buClr>
              <a:buSzPts val="1000"/>
              <a:buFont typeface="Arial"/>
              <a:buNone/>
              <a:defRPr sz="1000" b="0" i="0" u="none" strike="noStrike" cap="none">
                <a:solidFill>
                  <a:schemeClr val="lt1"/>
                </a:solidFill>
                <a:latin typeface="Arial"/>
                <a:ea typeface="Arial"/>
                <a:cs typeface="Arial"/>
                <a:sym typeface="Arial"/>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83"/>
        <p:cNvGrpSpPr/>
        <p:nvPr/>
      </p:nvGrpSpPr>
      <p:grpSpPr>
        <a:xfrm>
          <a:off x="0" y="0"/>
          <a:ext cx="0" cy="0"/>
          <a:chOff x="0" y="0"/>
          <a:chExt cx="0" cy="0"/>
        </a:xfrm>
      </p:grpSpPr>
      <p:sp>
        <p:nvSpPr>
          <p:cNvPr id="184" name="Google Shape;184;p1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0"/>
        <p:cNvGrpSpPr/>
        <p:nvPr/>
      </p:nvGrpSpPr>
      <p:grpSpPr>
        <a:xfrm>
          <a:off x="0" y="0"/>
          <a:ext cx="0" cy="0"/>
          <a:chOff x="0" y="0"/>
          <a:chExt cx="0" cy="0"/>
        </a:xfrm>
      </p:grpSpPr>
      <p:sp>
        <p:nvSpPr>
          <p:cNvPr id="141" name="Google Shape;141;p3"/>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3"/>
          <p:cNvSpPr txBox="1">
            <a:spLocks noGrp="1"/>
          </p:cNvSpPr>
          <p:nvPr>
            <p:ph type="title"/>
          </p:nvPr>
        </p:nvSpPr>
        <p:spPr>
          <a:xfrm>
            <a:off x="98250" y="16350"/>
            <a:ext cx="8826600" cy="6027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1pPr>
            <a:lvl2pPr marR="0" lvl="1"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2pPr>
            <a:lvl3pPr marR="0" lvl="2"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3pPr>
            <a:lvl4pPr marR="0" lvl="3"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4pPr>
            <a:lvl5pPr marR="0" lvl="4"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5pPr>
            <a:lvl6pPr marR="0" lvl="5"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6pPr>
            <a:lvl7pPr marR="0" lvl="6"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7pPr>
            <a:lvl8pPr marR="0" lvl="7"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8pPr>
            <a:lvl9pPr marR="0" lvl="8"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9pPr>
          </a:lstStyle>
          <a:p>
            <a:endParaRPr/>
          </a:p>
        </p:txBody>
      </p:sp>
      <p:sp>
        <p:nvSpPr>
          <p:cNvPr id="144" name="Google Shape;144;p3"/>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5"/>
        <p:cNvGrpSpPr/>
        <p:nvPr/>
      </p:nvGrpSpPr>
      <p:grpSpPr>
        <a:xfrm>
          <a:off x="0" y="0"/>
          <a:ext cx="0" cy="0"/>
          <a:chOff x="0" y="0"/>
          <a:chExt cx="0" cy="0"/>
        </a:xfrm>
      </p:grpSpPr>
      <p:sp>
        <p:nvSpPr>
          <p:cNvPr id="146" name="Google Shape;146;p4"/>
          <p:cNvSpPr txBox="1">
            <a:spLocks noGrp="1"/>
          </p:cNvSpPr>
          <p:nvPr>
            <p:ph type="title"/>
          </p:nvPr>
        </p:nvSpPr>
        <p:spPr>
          <a:xfrm>
            <a:off x="460950" y="2065350"/>
            <a:ext cx="8222100" cy="1012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lt1"/>
              </a:buClr>
              <a:buSzPts val="4200"/>
              <a:buFont typeface="Roboto"/>
              <a:buNone/>
              <a:defRPr sz="4200" b="0" i="0" u="none" strike="noStrike" cap="none">
                <a:solidFill>
                  <a:schemeClr val="lt1"/>
                </a:solidFill>
                <a:latin typeface="Roboto"/>
                <a:ea typeface="Roboto"/>
                <a:cs typeface="Roboto"/>
                <a:sym typeface="Roboto"/>
              </a:defRPr>
            </a:lvl1pPr>
            <a:lvl2pPr marR="0" lvl="1" algn="l" rtl="0">
              <a:lnSpc>
                <a:spcPct val="100000"/>
              </a:lnSpc>
              <a:spcBef>
                <a:spcPts val="0"/>
              </a:spcBef>
              <a:spcAft>
                <a:spcPts val="0"/>
              </a:spcAft>
              <a:buClr>
                <a:schemeClr val="lt1"/>
              </a:buClr>
              <a:buSzPts val="4200"/>
              <a:buFont typeface="Roboto"/>
              <a:buNone/>
              <a:defRPr sz="4200" b="0" i="0" u="none" strike="noStrike" cap="none">
                <a:solidFill>
                  <a:schemeClr val="lt1"/>
                </a:solidFill>
                <a:latin typeface="Roboto"/>
                <a:ea typeface="Roboto"/>
                <a:cs typeface="Roboto"/>
                <a:sym typeface="Roboto"/>
              </a:defRPr>
            </a:lvl2pPr>
            <a:lvl3pPr marR="0" lvl="2" algn="l" rtl="0">
              <a:lnSpc>
                <a:spcPct val="100000"/>
              </a:lnSpc>
              <a:spcBef>
                <a:spcPts val="0"/>
              </a:spcBef>
              <a:spcAft>
                <a:spcPts val="0"/>
              </a:spcAft>
              <a:buClr>
                <a:schemeClr val="lt1"/>
              </a:buClr>
              <a:buSzPts val="4200"/>
              <a:buFont typeface="Roboto"/>
              <a:buNone/>
              <a:defRPr sz="4200" b="0" i="0" u="none" strike="noStrike" cap="none">
                <a:solidFill>
                  <a:schemeClr val="lt1"/>
                </a:solidFill>
                <a:latin typeface="Roboto"/>
                <a:ea typeface="Roboto"/>
                <a:cs typeface="Roboto"/>
                <a:sym typeface="Roboto"/>
              </a:defRPr>
            </a:lvl3pPr>
            <a:lvl4pPr marR="0" lvl="3" algn="l" rtl="0">
              <a:lnSpc>
                <a:spcPct val="100000"/>
              </a:lnSpc>
              <a:spcBef>
                <a:spcPts val="0"/>
              </a:spcBef>
              <a:spcAft>
                <a:spcPts val="0"/>
              </a:spcAft>
              <a:buClr>
                <a:schemeClr val="lt1"/>
              </a:buClr>
              <a:buSzPts val="4200"/>
              <a:buFont typeface="Roboto"/>
              <a:buNone/>
              <a:defRPr sz="4200" b="0" i="0" u="none" strike="noStrike" cap="none">
                <a:solidFill>
                  <a:schemeClr val="lt1"/>
                </a:solidFill>
                <a:latin typeface="Roboto"/>
                <a:ea typeface="Roboto"/>
                <a:cs typeface="Roboto"/>
                <a:sym typeface="Roboto"/>
              </a:defRPr>
            </a:lvl4pPr>
            <a:lvl5pPr marR="0" lvl="4" algn="l" rtl="0">
              <a:lnSpc>
                <a:spcPct val="100000"/>
              </a:lnSpc>
              <a:spcBef>
                <a:spcPts val="0"/>
              </a:spcBef>
              <a:spcAft>
                <a:spcPts val="0"/>
              </a:spcAft>
              <a:buClr>
                <a:schemeClr val="lt1"/>
              </a:buClr>
              <a:buSzPts val="4200"/>
              <a:buFont typeface="Roboto"/>
              <a:buNone/>
              <a:defRPr sz="4200" b="0" i="0" u="none" strike="noStrike" cap="none">
                <a:solidFill>
                  <a:schemeClr val="lt1"/>
                </a:solidFill>
                <a:latin typeface="Roboto"/>
                <a:ea typeface="Roboto"/>
                <a:cs typeface="Roboto"/>
                <a:sym typeface="Roboto"/>
              </a:defRPr>
            </a:lvl5pPr>
            <a:lvl6pPr marR="0" lvl="5" algn="l" rtl="0">
              <a:lnSpc>
                <a:spcPct val="100000"/>
              </a:lnSpc>
              <a:spcBef>
                <a:spcPts val="0"/>
              </a:spcBef>
              <a:spcAft>
                <a:spcPts val="0"/>
              </a:spcAft>
              <a:buClr>
                <a:schemeClr val="lt1"/>
              </a:buClr>
              <a:buSzPts val="4200"/>
              <a:buFont typeface="Roboto"/>
              <a:buNone/>
              <a:defRPr sz="4200" b="0" i="0" u="none" strike="noStrike" cap="none">
                <a:solidFill>
                  <a:schemeClr val="lt1"/>
                </a:solidFill>
                <a:latin typeface="Roboto"/>
                <a:ea typeface="Roboto"/>
                <a:cs typeface="Roboto"/>
                <a:sym typeface="Roboto"/>
              </a:defRPr>
            </a:lvl6pPr>
            <a:lvl7pPr marR="0" lvl="6" algn="l" rtl="0">
              <a:lnSpc>
                <a:spcPct val="100000"/>
              </a:lnSpc>
              <a:spcBef>
                <a:spcPts val="0"/>
              </a:spcBef>
              <a:spcAft>
                <a:spcPts val="0"/>
              </a:spcAft>
              <a:buClr>
                <a:schemeClr val="lt1"/>
              </a:buClr>
              <a:buSzPts val="4200"/>
              <a:buFont typeface="Roboto"/>
              <a:buNone/>
              <a:defRPr sz="4200" b="0" i="0" u="none" strike="noStrike" cap="none">
                <a:solidFill>
                  <a:schemeClr val="lt1"/>
                </a:solidFill>
                <a:latin typeface="Roboto"/>
                <a:ea typeface="Roboto"/>
                <a:cs typeface="Roboto"/>
                <a:sym typeface="Roboto"/>
              </a:defRPr>
            </a:lvl7pPr>
            <a:lvl8pPr marR="0" lvl="7" algn="l" rtl="0">
              <a:lnSpc>
                <a:spcPct val="100000"/>
              </a:lnSpc>
              <a:spcBef>
                <a:spcPts val="0"/>
              </a:spcBef>
              <a:spcAft>
                <a:spcPts val="0"/>
              </a:spcAft>
              <a:buClr>
                <a:schemeClr val="lt1"/>
              </a:buClr>
              <a:buSzPts val="4200"/>
              <a:buFont typeface="Roboto"/>
              <a:buNone/>
              <a:defRPr sz="4200" b="0" i="0" u="none" strike="noStrike" cap="none">
                <a:solidFill>
                  <a:schemeClr val="lt1"/>
                </a:solidFill>
                <a:latin typeface="Roboto"/>
                <a:ea typeface="Roboto"/>
                <a:cs typeface="Roboto"/>
                <a:sym typeface="Roboto"/>
              </a:defRPr>
            </a:lvl8pPr>
            <a:lvl9pPr marR="0" lvl="8" algn="l" rtl="0">
              <a:lnSpc>
                <a:spcPct val="100000"/>
              </a:lnSpc>
              <a:spcBef>
                <a:spcPts val="0"/>
              </a:spcBef>
              <a:spcAft>
                <a:spcPts val="0"/>
              </a:spcAft>
              <a:buClr>
                <a:schemeClr val="lt1"/>
              </a:buClr>
              <a:buSzPts val="4200"/>
              <a:buFont typeface="Roboto"/>
              <a:buNone/>
              <a:defRPr sz="4200" b="0" i="0" u="none" strike="noStrike" cap="none">
                <a:solidFill>
                  <a:schemeClr val="lt1"/>
                </a:solidFill>
                <a:latin typeface="Roboto"/>
                <a:ea typeface="Roboto"/>
                <a:cs typeface="Roboto"/>
                <a:sym typeface="Roboto"/>
              </a:defRPr>
            </a:lvl9pPr>
          </a:lstStyle>
          <a:p>
            <a:endParaRPr/>
          </a:p>
        </p:txBody>
      </p:sp>
      <p:sp>
        <p:nvSpPr>
          <p:cNvPr id="147" name="Google Shape;147;p4"/>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0" marR="0" lvl="1"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2pPr>
            <a:lvl3pPr marL="0" marR="0" lvl="2"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3pPr>
            <a:lvl4pPr marL="0" marR="0" lvl="3"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4pPr>
            <a:lvl5pPr marL="0" marR="0" lvl="4"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5pPr>
            <a:lvl6pPr marL="0" marR="0" lvl="5"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6pPr>
            <a:lvl7pPr marL="0" marR="0" lvl="6"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7pPr>
            <a:lvl8pPr marL="0" marR="0" lvl="7"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8pPr>
            <a:lvl9pPr marL="0" marR="0" lvl="8"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48"/>
        <p:cNvGrpSpPr/>
        <p:nvPr/>
      </p:nvGrpSpPr>
      <p:grpSpPr>
        <a:xfrm>
          <a:off x="0" y="0"/>
          <a:ext cx="0" cy="0"/>
          <a:chOff x="0" y="0"/>
          <a:chExt cx="0" cy="0"/>
        </a:xfrm>
      </p:grpSpPr>
      <p:sp>
        <p:nvSpPr>
          <p:cNvPr id="149" name="Google Shape;149;p5"/>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5"/>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5"/>
          <p:cNvSpPr txBox="1">
            <a:spLocks noGrp="1"/>
          </p:cNvSpPr>
          <p:nvPr>
            <p:ph type="body" idx="1"/>
          </p:nvPr>
        </p:nvSpPr>
        <p:spPr>
          <a:xfrm>
            <a:off x="57150" y="4696825"/>
            <a:ext cx="8382000" cy="4467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lt1"/>
              </a:buClr>
              <a:buSzPts val="1200"/>
              <a:buFont typeface="Roboto"/>
              <a:buNone/>
              <a:defRPr sz="1200" b="0" i="0" u="none" strike="noStrike" cap="none">
                <a:solidFill>
                  <a:schemeClr val="lt1"/>
                </a:solidFill>
                <a:latin typeface="Roboto"/>
                <a:ea typeface="Roboto"/>
                <a:cs typeface="Roboto"/>
                <a:sym typeface="Roboto"/>
              </a:defRPr>
            </a:lvl1pPr>
            <a:lvl2pPr marL="914400" marR="0" lvl="1" indent="-228600" algn="l" rtl="0">
              <a:lnSpc>
                <a:spcPct val="115000"/>
              </a:lnSpc>
              <a:spcBef>
                <a:spcPts val="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2pPr>
            <a:lvl3pPr marL="1371600" marR="0" lvl="2"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3pPr>
            <a:lvl4pPr marL="1828800" marR="0" lvl="3"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4pPr>
            <a:lvl5pPr marL="2286000" marR="0" lvl="4"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5pPr>
            <a:lvl6pPr marL="2743200" marR="0" lvl="5"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6pPr>
            <a:lvl7pPr marL="3200400" marR="0" lvl="6"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7pPr>
            <a:lvl8pPr marL="3657600" marR="0" lvl="7"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8pPr>
            <a:lvl9pPr marL="4114800" marR="0" lvl="8" indent="-228600" algn="l" rtl="0">
              <a:lnSpc>
                <a:spcPct val="115000"/>
              </a:lnSpc>
              <a:spcBef>
                <a:spcPts val="1600"/>
              </a:spcBef>
              <a:spcAft>
                <a:spcPts val="1600"/>
              </a:spcAft>
              <a:buClr>
                <a:schemeClr val="lt2"/>
              </a:buClr>
              <a:buSzPts val="1400"/>
              <a:buFont typeface="Roboto"/>
              <a:buNone/>
              <a:defRPr sz="1400" b="0" i="0" u="none" strike="noStrike" cap="none">
                <a:solidFill>
                  <a:schemeClr val="lt2"/>
                </a:solidFill>
                <a:latin typeface="Roboto"/>
                <a:ea typeface="Roboto"/>
                <a:cs typeface="Roboto"/>
                <a:sym typeface="Roboto"/>
              </a:defRPr>
            </a:lvl9pPr>
          </a:lstStyle>
          <a:p>
            <a:endParaRPr/>
          </a:p>
        </p:txBody>
      </p:sp>
      <p:sp>
        <p:nvSpPr>
          <p:cNvPr id="152" name="Google Shape;152;p5"/>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0" marR="0" lvl="1"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2pPr>
            <a:lvl3pPr marL="0" marR="0" lvl="2"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3pPr>
            <a:lvl4pPr marL="0" marR="0" lvl="3"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4pPr>
            <a:lvl5pPr marL="0" marR="0" lvl="4"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5pPr>
            <a:lvl6pPr marL="0" marR="0" lvl="5"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6pPr>
            <a:lvl7pPr marL="0" marR="0" lvl="6"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7pPr>
            <a:lvl8pPr marL="0" marR="0" lvl="7"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8pPr>
            <a:lvl9pPr marL="0" marR="0" lvl="8"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3"/>
        <p:cNvGrpSpPr/>
        <p:nvPr/>
      </p:nvGrpSpPr>
      <p:grpSpPr>
        <a:xfrm>
          <a:off x="0" y="0"/>
          <a:ext cx="0" cy="0"/>
          <a:chOff x="0" y="0"/>
          <a:chExt cx="0" cy="0"/>
        </a:xfrm>
      </p:grpSpPr>
      <p:sp>
        <p:nvSpPr>
          <p:cNvPr id="154" name="Google Shape;154;p6"/>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6"/>
          <p:cNvSpPr/>
          <p:nvPr/>
        </p:nvSpPr>
        <p:spPr>
          <a:xfrm flipH="1">
            <a:off x="8246400" y="4245875"/>
            <a:ext cx="897600" cy="897600"/>
          </a:xfrm>
          <a:prstGeom prst="round1Rect">
            <a:avLst>
              <a:gd name="adj" fmla="val 16667"/>
            </a:avLst>
          </a:prstGeom>
          <a:solidFill>
            <a:schemeClr val="lt1">
              <a:alpha val="6745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6"/>
          <p:cNvSpPr txBox="1">
            <a:spLocks noGrp="1"/>
          </p:cNvSpPr>
          <p:nvPr>
            <p:ph type="ctrTitle"/>
          </p:nvPr>
        </p:nvSpPr>
        <p:spPr>
          <a:xfrm>
            <a:off x="390525" y="1819275"/>
            <a:ext cx="8222100" cy="9336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lt1"/>
              </a:buClr>
              <a:buSzPts val="4800"/>
              <a:buFont typeface="Roboto"/>
              <a:buNone/>
              <a:defRPr sz="4800" b="0" i="0" u="none" strike="noStrike" cap="none">
                <a:solidFill>
                  <a:schemeClr val="lt1"/>
                </a:solidFill>
                <a:latin typeface="Roboto"/>
                <a:ea typeface="Roboto"/>
                <a:cs typeface="Roboto"/>
                <a:sym typeface="Roboto"/>
              </a:defRPr>
            </a:lvl1pPr>
            <a:lvl2pPr marR="0" lvl="1" algn="l" rtl="0">
              <a:lnSpc>
                <a:spcPct val="100000"/>
              </a:lnSpc>
              <a:spcBef>
                <a:spcPts val="0"/>
              </a:spcBef>
              <a:spcAft>
                <a:spcPts val="0"/>
              </a:spcAft>
              <a:buClr>
                <a:schemeClr val="lt1"/>
              </a:buClr>
              <a:buSzPts val="4800"/>
              <a:buFont typeface="Roboto"/>
              <a:buNone/>
              <a:defRPr sz="4800" b="0" i="0" u="none" strike="noStrike" cap="none">
                <a:solidFill>
                  <a:schemeClr val="lt1"/>
                </a:solidFill>
                <a:latin typeface="Roboto"/>
                <a:ea typeface="Roboto"/>
                <a:cs typeface="Roboto"/>
                <a:sym typeface="Roboto"/>
              </a:defRPr>
            </a:lvl2pPr>
            <a:lvl3pPr marR="0" lvl="2" algn="l" rtl="0">
              <a:lnSpc>
                <a:spcPct val="100000"/>
              </a:lnSpc>
              <a:spcBef>
                <a:spcPts val="0"/>
              </a:spcBef>
              <a:spcAft>
                <a:spcPts val="0"/>
              </a:spcAft>
              <a:buClr>
                <a:schemeClr val="lt1"/>
              </a:buClr>
              <a:buSzPts val="4800"/>
              <a:buFont typeface="Roboto"/>
              <a:buNone/>
              <a:defRPr sz="4800" b="0" i="0" u="none" strike="noStrike" cap="none">
                <a:solidFill>
                  <a:schemeClr val="lt1"/>
                </a:solidFill>
                <a:latin typeface="Roboto"/>
                <a:ea typeface="Roboto"/>
                <a:cs typeface="Roboto"/>
                <a:sym typeface="Roboto"/>
              </a:defRPr>
            </a:lvl3pPr>
            <a:lvl4pPr marR="0" lvl="3" algn="l" rtl="0">
              <a:lnSpc>
                <a:spcPct val="100000"/>
              </a:lnSpc>
              <a:spcBef>
                <a:spcPts val="0"/>
              </a:spcBef>
              <a:spcAft>
                <a:spcPts val="0"/>
              </a:spcAft>
              <a:buClr>
                <a:schemeClr val="lt1"/>
              </a:buClr>
              <a:buSzPts val="4800"/>
              <a:buFont typeface="Roboto"/>
              <a:buNone/>
              <a:defRPr sz="4800" b="0" i="0" u="none" strike="noStrike" cap="none">
                <a:solidFill>
                  <a:schemeClr val="lt1"/>
                </a:solidFill>
                <a:latin typeface="Roboto"/>
                <a:ea typeface="Roboto"/>
                <a:cs typeface="Roboto"/>
                <a:sym typeface="Roboto"/>
              </a:defRPr>
            </a:lvl4pPr>
            <a:lvl5pPr marR="0" lvl="4" algn="l" rtl="0">
              <a:lnSpc>
                <a:spcPct val="100000"/>
              </a:lnSpc>
              <a:spcBef>
                <a:spcPts val="0"/>
              </a:spcBef>
              <a:spcAft>
                <a:spcPts val="0"/>
              </a:spcAft>
              <a:buClr>
                <a:schemeClr val="lt1"/>
              </a:buClr>
              <a:buSzPts val="4800"/>
              <a:buFont typeface="Roboto"/>
              <a:buNone/>
              <a:defRPr sz="4800" b="0" i="0" u="none" strike="noStrike" cap="none">
                <a:solidFill>
                  <a:schemeClr val="lt1"/>
                </a:solidFill>
                <a:latin typeface="Roboto"/>
                <a:ea typeface="Roboto"/>
                <a:cs typeface="Roboto"/>
                <a:sym typeface="Roboto"/>
              </a:defRPr>
            </a:lvl5pPr>
            <a:lvl6pPr marR="0" lvl="5" algn="l" rtl="0">
              <a:lnSpc>
                <a:spcPct val="100000"/>
              </a:lnSpc>
              <a:spcBef>
                <a:spcPts val="0"/>
              </a:spcBef>
              <a:spcAft>
                <a:spcPts val="0"/>
              </a:spcAft>
              <a:buClr>
                <a:schemeClr val="lt1"/>
              </a:buClr>
              <a:buSzPts val="4800"/>
              <a:buFont typeface="Roboto"/>
              <a:buNone/>
              <a:defRPr sz="4800" b="0" i="0" u="none" strike="noStrike" cap="none">
                <a:solidFill>
                  <a:schemeClr val="lt1"/>
                </a:solidFill>
                <a:latin typeface="Roboto"/>
                <a:ea typeface="Roboto"/>
                <a:cs typeface="Roboto"/>
                <a:sym typeface="Roboto"/>
              </a:defRPr>
            </a:lvl6pPr>
            <a:lvl7pPr marR="0" lvl="6" algn="l" rtl="0">
              <a:lnSpc>
                <a:spcPct val="100000"/>
              </a:lnSpc>
              <a:spcBef>
                <a:spcPts val="0"/>
              </a:spcBef>
              <a:spcAft>
                <a:spcPts val="0"/>
              </a:spcAft>
              <a:buClr>
                <a:schemeClr val="lt1"/>
              </a:buClr>
              <a:buSzPts val="4800"/>
              <a:buFont typeface="Roboto"/>
              <a:buNone/>
              <a:defRPr sz="4800" b="0" i="0" u="none" strike="noStrike" cap="none">
                <a:solidFill>
                  <a:schemeClr val="lt1"/>
                </a:solidFill>
                <a:latin typeface="Roboto"/>
                <a:ea typeface="Roboto"/>
                <a:cs typeface="Roboto"/>
                <a:sym typeface="Roboto"/>
              </a:defRPr>
            </a:lvl7pPr>
            <a:lvl8pPr marR="0" lvl="7" algn="l" rtl="0">
              <a:lnSpc>
                <a:spcPct val="100000"/>
              </a:lnSpc>
              <a:spcBef>
                <a:spcPts val="0"/>
              </a:spcBef>
              <a:spcAft>
                <a:spcPts val="0"/>
              </a:spcAft>
              <a:buClr>
                <a:schemeClr val="lt1"/>
              </a:buClr>
              <a:buSzPts val="4800"/>
              <a:buFont typeface="Roboto"/>
              <a:buNone/>
              <a:defRPr sz="4800" b="0" i="0" u="none" strike="noStrike" cap="none">
                <a:solidFill>
                  <a:schemeClr val="lt1"/>
                </a:solidFill>
                <a:latin typeface="Roboto"/>
                <a:ea typeface="Roboto"/>
                <a:cs typeface="Roboto"/>
                <a:sym typeface="Roboto"/>
              </a:defRPr>
            </a:lvl8pPr>
            <a:lvl9pPr marR="0" lvl="8" algn="l" rtl="0">
              <a:lnSpc>
                <a:spcPct val="100000"/>
              </a:lnSpc>
              <a:spcBef>
                <a:spcPts val="0"/>
              </a:spcBef>
              <a:spcAft>
                <a:spcPts val="0"/>
              </a:spcAft>
              <a:buClr>
                <a:schemeClr val="lt1"/>
              </a:buClr>
              <a:buSzPts val="4800"/>
              <a:buFont typeface="Roboto"/>
              <a:buNone/>
              <a:defRPr sz="4800" b="0" i="0" u="none" strike="noStrike" cap="none">
                <a:solidFill>
                  <a:schemeClr val="lt1"/>
                </a:solidFill>
                <a:latin typeface="Roboto"/>
                <a:ea typeface="Roboto"/>
                <a:cs typeface="Roboto"/>
                <a:sym typeface="Roboto"/>
              </a:defRPr>
            </a:lvl9pPr>
          </a:lstStyle>
          <a:p>
            <a:endParaRPr/>
          </a:p>
        </p:txBody>
      </p:sp>
      <p:sp>
        <p:nvSpPr>
          <p:cNvPr id="157" name="Google Shape;157;p6"/>
          <p:cNvSpPr txBox="1">
            <a:spLocks noGrp="1"/>
          </p:cNvSpPr>
          <p:nvPr>
            <p:ph type="subTitle" idx="1"/>
          </p:nvPr>
        </p:nvSpPr>
        <p:spPr>
          <a:xfrm>
            <a:off x="390525" y="2789130"/>
            <a:ext cx="8222100" cy="4329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1pPr>
            <a:lvl2pPr marR="0" lvl="1"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2pPr>
            <a:lvl3pPr marR="0" lvl="2"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3pPr>
            <a:lvl4pPr marR="0" lvl="3"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4pPr>
            <a:lvl5pPr marR="0" lvl="4"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5pPr>
            <a:lvl6pPr marR="0" lvl="5"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6pPr>
            <a:lvl7pPr marR="0" lvl="6"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7pPr>
            <a:lvl8pPr marR="0" lvl="7"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8pPr>
            <a:lvl9pPr marR="0" lvl="8" algn="l" rtl="0">
              <a:lnSpc>
                <a:spcPct val="100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9pPr>
          </a:lstStyle>
          <a:p>
            <a:endParaRPr/>
          </a:p>
        </p:txBody>
      </p:sp>
      <p:sp>
        <p:nvSpPr>
          <p:cNvPr id="158" name="Google Shape;158;p6"/>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9"/>
        <p:cNvGrpSpPr/>
        <p:nvPr/>
      </p:nvGrpSpPr>
      <p:grpSpPr>
        <a:xfrm>
          <a:off x="0" y="0"/>
          <a:ext cx="0" cy="0"/>
          <a:chOff x="0" y="0"/>
          <a:chExt cx="0" cy="0"/>
        </a:xfrm>
      </p:grpSpPr>
      <p:sp>
        <p:nvSpPr>
          <p:cNvPr id="160" name="Google Shape;160;p7"/>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7"/>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7"/>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1pPr>
            <a:lvl2pPr marR="0" lvl="1"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2pPr>
            <a:lvl3pPr marR="0" lvl="2"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3pPr>
            <a:lvl4pPr marR="0" lvl="3"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4pPr>
            <a:lvl5pPr marR="0" lvl="4"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5pPr>
            <a:lvl6pPr marR="0" lvl="5"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6pPr>
            <a:lvl7pPr marR="0" lvl="6"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7pPr>
            <a:lvl8pPr marR="0" lvl="7"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8pPr>
            <a:lvl9pPr marR="0" lvl="8"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9pPr>
          </a:lstStyle>
          <a:p>
            <a:endParaRPr/>
          </a:p>
        </p:txBody>
      </p:sp>
      <p:sp>
        <p:nvSpPr>
          <p:cNvPr id="163" name="Google Shape;163;p7"/>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marR="0" lvl="0" indent="-228600" algn="l" rtl="0">
              <a:lnSpc>
                <a:spcPct val="115000"/>
              </a:lnSpc>
              <a:spcBef>
                <a:spcPts val="0"/>
              </a:spcBef>
              <a:spcAft>
                <a:spcPts val="0"/>
              </a:spcAft>
              <a:buClr>
                <a:schemeClr val="lt2"/>
              </a:buClr>
              <a:buSzPts val="1800"/>
              <a:buFont typeface="Roboto"/>
              <a:buNone/>
              <a:defRPr sz="1800" b="0" i="0" u="none" strike="noStrike" cap="none">
                <a:solidFill>
                  <a:schemeClr val="lt2"/>
                </a:solidFill>
                <a:latin typeface="Roboto"/>
                <a:ea typeface="Roboto"/>
                <a:cs typeface="Roboto"/>
                <a:sym typeface="Roboto"/>
              </a:defRPr>
            </a:lvl1pPr>
            <a:lvl2pPr marL="914400" marR="0" lvl="1"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2pPr>
            <a:lvl3pPr marL="1371600" marR="0" lvl="2"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3pPr>
            <a:lvl4pPr marL="1828800" marR="0" lvl="3"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4pPr>
            <a:lvl5pPr marL="2286000" marR="0" lvl="4"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5pPr>
            <a:lvl6pPr marL="2743200" marR="0" lvl="5"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6pPr>
            <a:lvl7pPr marL="3200400" marR="0" lvl="6"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7pPr>
            <a:lvl8pPr marL="3657600" marR="0" lvl="7"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8pPr>
            <a:lvl9pPr marL="4114800" marR="0" lvl="8" indent="-228600" algn="l" rtl="0">
              <a:lnSpc>
                <a:spcPct val="115000"/>
              </a:lnSpc>
              <a:spcBef>
                <a:spcPts val="1600"/>
              </a:spcBef>
              <a:spcAft>
                <a:spcPts val="1600"/>
              </a:spcAft>
              <a:buClr>
                <a:schemeClr val="lt2"/>
              </a:buClr>
              <a:buSzPts val="1400"/>
              <a:buFont typeface="Roboto"/>
              <a:buNone/>
              <a:defRPr sz="1400" b="0" i="0" u="none" strike="noStrike" cap="none">
                <a:solidFill>
                  <a:schemeClr val="lt2"/>
                </a:solidFill>
                <a:latin typeface="Roboto"/>
                <a:ea typeface="Roboto"/>
                <a:cs typeface="Roboto"/>
                <a:sym typeface="Roboto"/>
              </a:defRPr>
            </a:lvl9pPr>
          </a:lstStyle>
          <a:p>
            <a:endParaRPr/>
          </a:p>
        </p:txBody>
      </p:sp>
      <p:sp>
        <p:nvSpPr>
          <p:cNvPr id="164" name="Google Shape;164;p7"/>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5"/>
        <p:cNvGrpSpPr/>
        <p:nvPr/>
      </p:nvGrpSpPr>
      <p:grpSpPr>
        <a:xfrm>
          <a:off x="0" y="0"/>
          <a:ext cx="0" cy="0"/>
          <a:chOff x="0" y="0"/>
          <a:chExt cx="0" cy="0"/>
        </a:xfrm>
      </p:grpSpPr>
      <p:sp>
        <p:nvSpPr>
          <p:cNvPr id="166" name="Google Shape;166;p8"/>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8"/>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 name="Google Shape;168;p8"/>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1pPr>
            <a:lvl2pPr marR="0" lvl="1"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2pPr>
            <a:lvl3pPr marR="0" lvl="2"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3pPr>
            <a:lvl4pPr marR="0" lvl="3"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4pPr>
            <a:lvl5pPr marR="0" lvl="4"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5pPr>
            <a:lvl6pPr marR="0" lvl="5"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6pPr>
            <a:lvl7pPr marR="0" lvl="6"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7pPr>
            <a:lvl8pPr marR="0" lvl="7"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8pPr>
            <a:lvl9pPr marR="0" lvl="8"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9pPr>
          </a:lstStyle>
          <a:p>
            <a:endParaRPr/>
          </a:p>
        </p:txBody>
      </p:sp>
      <p:sp>
        <p:nvSpPr>
          <p:cNvPr id="169" name="Google Shape;169;p8"/>
          <p:cNvSpPr txBox="1">
            <a:spLocks noGrp="1"/>
          </p:cNvSpPr>
          <p:nvPr>
            <p:ph type="body" idx="1"/>
          </p:nvPr>
        </p:nvSpPr>
        <p:spPr>
          <a:xfrm>
            <a:off x="471900" y="1919075"/>
            <a:ext cx="3999900" cy="2710199"/>
          </a:xfrm>
          <a:prstGeom prst="rect">
            <a:avLst/>
          </a:prstGeom>
          <a:noFill/>
          <a:ln>
            <a:noFill/>
          </a:ln>
        </p:spPr>
        <p:txBody>
          <a:bodyPr spcFirstLastPara="1" wrap="square" lIns="91425" tIns="91425" rIns="91425" bIns="91425" anchor="t" anchorCtr="0"/>
          <a:lstStyle>
            <a:lvl1pPr marL="457200" marR="0" lvl="0" indent="-228600" algn="l" rtl="0">
              <a:lnSpc>
                <a:spcPct val="115000"/>
              </a:lnSpc>
              <a:spcBef>
                <a:spcPts val="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1pPr>
            <a:lvl2pPr marL="914400" marR="0" lvl="1"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2pPr>
            <a:lvl3pPr marL="1371600" marR="0" lvl="2"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3pPr>
            <a:lvl4pPr marL="1828800" marR="0" lvl="3"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4pPr>
            <a:lvl5pPr marL="2286000" marR="0" lvl="4"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5pPr>
            <a:lvl6pPr marL="2743200" marR="0" lvl="5"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6pPr>
            <a:lvl7pPr marL="3200400" marR="0" lvl="6"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7pPr>
            <a:lvl8pPr marL="3657600" marR="0" lvl="7"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8pPr>
            <a:lvl9pPr marL="4114800" marR="0" lvl="8" indent="-228600" algn="l" rtl="0">
              <a:lnSpc>
                <a:spcPct val="115000"/>
              </a:lnSpc>
              <a:spcBef>
                <a:spcPts val="1600"/>
              </a:spcBef>
              <a:spcAft>
                <a:spcPts val="1600"/>
              </a:spcAft>
              <a:buClr>
                <a:schemeClr val="lt2"/>
              </a:buClr>
              <a:buSzPts val="1200"/>
              <a:buFont typeface="Roboto"/>
              <a:buNone/>
              <a:defRPr sz="1200" b="0" i="0" u="none" strike="noStrike" cap="none">
                <a:solidFill>
                  <a:schemeClr val="lt2"/>
                </a:solidFill>
                <a:latin typeface="Roboto"/>
                <a:ea typeface="Roboto"/>
                <a:cs typeface="Roboto"/>
                <a:sym typeface="Roboto"/>
              </a:defRPr>
            </a:lvl9pPr>
          </a:lstStyle>
          <a:p>
            <a:endParaRPr/>
          </a:p>
        </p:txBody>
      </p:sp>
      <p:sp>
        <p:nvSpPr>
          <p:cNvPr id="170" name="Google Shape;170;p8"/>
          <p:cNvSpPr txBox="1">
            <a:spLocks noGrp="1"/>
          </p:cNvSpPr>
          <p:nvPr>
            <p:ph type="body" idx="2"/>
          </p:nvPr>
        </p:nvSpPr>
        <p:spPr>
          <a:xfrm>
            <a:off x="4694250" y="1919075"/>
            <a:ext cx="3999900" cy="2710199"/>
          </a:xfrm>
          <a:prstGeom prst="rect">
            <a:avLst/>
          </a:prstGeom>
          <a:noFill/>
          <a:ln>
            <a:noFill/>
          </a:ln>
        </p:spPr>
        <p:txBody>
          <a:bodyPr spcFirstLastPara="1" wrap="square" lIns="91425" tIns="91425" rIns="91425" bIns="91425" anchor="t" anchorCtr="0"/>
          <a:lstStyle>
            <a:lvl1pPr marL="457200" marR="0" lvl="0" indent="-228600" algn="l" rtl="0">
              <a:lnSpc>
                <a:spcPct val="115000"/>
              </a:lnSpc>
              <a:spcBef>
                <a:spcPts val="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1pPr>
            <a:lvl2pPr marL="914400" marR="0" lvl="1"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2pPr>
            <a:lvl3pPr marL="1371600" marR="0" lvl="2"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3pPr>
            <a:lvl4pPr marL="1828800" marR="0" lvl="3"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4pPr>
            <a:lvl5pPr marL="2286000" marR="0" lvl="4"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5pPr>
            <a:lvl6pPr marL="2743200" marR="0" lvl="5"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6pPr>
            <a:lvl7pPr marL="3200400" marR="0" lvl="6"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7pPr>
            <a:lvl8pPr marL="3657600" marR="0" lvl="7" indent="-228600" algn="l" rtl="0">
              <a:lnSpc>
                <a:spcPct val="115000"/>
              </a:lnSpc>
              <a:spcBef>
                <a:spcPts val="1600"/>
              </a:spcBef>
              <a:spcAft>
                <a:spcPts val="0"/>
              </a:spcAft>
              <a:buClr>
                <a:schemeClr val="lt2"/>
              </a:buClr>
              <a:buSzPts val="1200"/>
              <a:buFont typeface="Roboto"/>
              <a:buNone/>
              <a:defRPr sz="1200" b="0" i="0" u="none" strike="noStrike" cap="none">
                <a:solidFill>
                  <a:schemeClr val="lt2"/>
                </a:solidFill>
                <a:latin typeface="Roboto"/>
                <a:ea typeface="Roboto"/>
                <a:cs typeface="Roboto"/>
                <a:sym typeface="Roboto"/>
              </a:defRPr>
            </a:lvl8pPr>
            <a:lvl9pPr marL="4114800" marR="0" lvl="8" indent="-228600" algn="l" rtl="0">
              <a:lnSpc>
                <a:spcPct val="115000"/>
              </a:lnSpc>
              <a:spcBef>
                <a:spcPts val="1600"/>
              </a:spcBef>
              <a:spcAft>
                <a:spcPts val="1600"/>
              </a:spcAft>
              <a:buClr>
                <a:schemeClr val="lt2"/>
              </a:buClr>
              <a:buSzPts val="1200"/>
              <a:buFont typeface="Roboto"/>
              <a:buNone/>
              <a:defRPr sz="1200" b="0" i="0" u="none" strike="noStrike" cap="none">
                <a:solidFill>
                  <a:schemeClr val="lt2"/>
                </a:solidFill>
                <a:latin typeface="Roboto"/>
                <a:ea typeface="Roboto"/>
                <a:cs typeface="Roboto"/>
                <a:sym typeface="Roboto"/>
              </a:defRPr>
            </a:lvl9pPr>
          </a:lstStyle>
          <a:p>
            <a:endParaRPr/>
          </a:p>
        </p:txBody>
      </p:sp>
      <p:sp>
        <p:nvSpPr>
          <p:cNvPr id="171" name="Google Shape;171;p8"/>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72"/>
        <p:cNvGrpSpPr/>
        <p:nvPr/>
      </p:nvGrpSpPr>
      <p:grpSpPr>
        <a:xfrm>
          <a:off x="0" y="0"/>
          <a:ext cx="0" cy="0"/>
          <a:chOff x="0" y="0"/>
          <a:chExt cx="0" cy="0"/>
        </a:xfrm>
      </p:grpSpPr>
      <p:sp>
        <p:nvSpPr>
          <p:cNvPr id="173" name="Google Shape;173;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9"/>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2"/>
              </a:buClr>
              <a:buSzPts val="4200"/>
              <a:buFont typeface="Roboto"/>
              <a:buNone/>
              <a:defRPr sz="42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4200"/>
              <a:buFont typeface="Roboto"/>
              <a:buNone/>
              <a:defRPr sz="42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4200"/>
              <a:buFont typeface="Roboto"/>
              <a:buNone/>
              <a:defRPr sz="42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4200"/>
              <a:buFont typeface="Roboto"/>
              <a:buNone/>
              <a:defRPr sz="42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4200"/>
              <a:buFont typeface="Roboto"/>
              <a:buNone/>
              <a:defRPr sz="42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4200"/>
              <a:buFont typeface="Roboto"/>
              <a:buNone/>
              <a:defRPr sz="42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4200"/>
              <a:buFont typeface="Roboto"/>
              <a:buNone/>
              <a:defRPr sz="42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4200"/>
              <a:buFont typeface="Roboto"/>
              <a:buNone/>
              <a:defRPr sz="42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4200"/>
              <a:buFont typeface="Roboto"/>
              <a:buNone/>
              <a:defRPr sz="4200" b="0" i="0" u="none" strike="noStrike" cap="none">
                <a:solidFill>
                  <a:schemeClr val="dk2"/>
                </a:solidFill>
                <a:latin typeface="Roboto"/>
                <a:ea typeface="Roboto"/>
                <a:cs typeface="Roboto"/>
                <a:sym typeface="Roboto"/>
              </a:defRPr>
            </a:lvl9pPr>
          </a:lstStyle>
          <a:p>
            <a:endParaRPr/>
          </a:p>
        </p:txBody>
      </p:sp>
      <p:sp>
        <p:nvSpPr>
          <p:cNvPr id="176" name="Google Shape;176;p9"/>
          <p:cNvSpPr txBox="1">
            <a:spLocks noGrp="1"/>
          </p:cNvSpPr>
          <p:nvPr>
            <p:ph type="subTitle" idx="1"/>
          </p:nvPr>
        </p:nvSpPr>
        <p:spPr>
          <a:xfrm>
            <a:off x="265500" y="2779466"/>
            <a:ext cx="4045200" cy="1235099"/>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lt2"/>
              </a:buClr>
              <a:buSzPts val="2100"/>
              <a:buFont typeface="Roboto"/>
              <a:buNone/>
              <a:defRPr sz="2100" b="0" i="0" u="none" strike="noStrike" cap="none">
                <a:solidFill>
                  <a:schemeClr val="lt2"/>
                </a:solidFill>
                <a:latin typeface="Roboto"/>
                <a:ea typeface="Roboto"/>
                <a:cs typeface="Roboto"/>
                <a:sym typeface="Roboto"/>
              </a:defRPr>
            </a:lvl1pPr>
            <a:lvl2pPr marR="0" lvl="1" algn="ctr" rtl="0">
              <a:lnSpc>
                <a:spcPct val="100000"/>
              </a:lnSpc>
              <a:spcBef>
                <a:spcPts val="0"/>
              </a:spcBef>
              <a:spcAft>
                <a:spcPts val="0"/>
              </a:spcAft>
              <a:buClr>
                <a:schemeClr val="lt2"/>
              </a:buClr>
              <a:buSzPts val="2100"/>
              <a:buFont typeface="Roboto"/>
              <a:buNone/>
              <a:defRPr sz="2100" b="0" i="0" u="none" strike="noStrike" cap="none">
                <a:solidFill>
                  <a:schemeClr val="lt2"/>
                </a:solidFill>
                <a:latin typeface="Roboto"/>
                <a:ea typeface="Roboto"/>
                <a:cs typeface="Roboto"/>
                <a:sym typeface="Roboto"/>
              </a:defRPr>
            </a:lvl2pPr>
            <a:lvl3pPr marR="0" lvl="2" algn="ctr" rtl="0">
              <a:lnSpc>
                <a:spcPct val="100000"/>
              </a:lnSpc>
              <a:spcBef>
                <a:spcPts val="0"/>
              </a:spcBef>
              <a:spcAft>
                <a:spcPts val="0"/>
              </a:spcAft>
              <a:buClr>
                <a:schemeClr val="lt2"/>
              </a:buClr>
              <a:buSzPts val="2100"/>
              <a:buFont typeface="Roboto"/>
              <a:buNone/>
              <a:defRPr sz="2100" b="0" i="0" u="none" strike="noStrike" cap="none">
                <a:solidFill>
                  <a:schemeClr val="lt2"/>
                </a:solidFill>
                <a:latin typeface="Roboto"/>
                <a:ea typeface="Roboto"/>
                <a:cs typeface="Roboto"/>
                <a:sym typeface="Roboto"/>
              </a:defRPr>
            </a:lvl3pPr>
            <a:lvl4pPr marR="0" lvl="3" algn="ctr" rtl="0">
              <a:lnSpc>
                <a:spcPct val="100000"/>
              </a:lnSpc>
              <a:spcBef>
                <a:spcPts val="0"/>
              </a:spcBef>
              <a:spcAft>
                <a:spcPts val="0"/>
              </a:spcAft>
              <a:buClr>
                <a:schemeClr val="lt2"/>
              </a:buClr>
              <a:buSzPts val="2100"/>
              <a:buFont typeface="Roboto"/>
              <a:buNone/>
              <a:defRPr sz="2100" b="0" i="0" u="none" strike="noStrike" cap="none">
                <a:solidFill>
                  <a:schemeClr val="lt2"/>
                </a:solidFill>
                <a:latin typeface="Roboto"/>
                <a:ea typeface="Roboto"/>
                <a:cs typeface="Roboto"/>
                <a:sym typeface="Roboto"/>
              </a:defRPr>
            </a:lvl4pPr>
            <a:lvl5pPr marR="0" lvl="4" algn="ctr" rtl="0">
              <a:lnSpc>
                <a:spcPct val="100000"/>
              </a:lnSpc>
              <a:spcBef>
                <a:spcPts val="0"/>
              </a:spcBef>
              <a:spcAft>
                <a:spcPts val="0"/>
              </a:spcAft>
              <a:buClr>
                <a:schemeClr val="lt2"/>
              </a:buClr>
              <a:buSzPts val="2100"/>
              <a:buFont typeface="Roboto"/>
              <a:buNone/>
              <a:defRPr sz="2100" b="0" i="0" u="none" strike="noStrike" cap="none">
                <a:solidFill>
                  <a:schemeClr val="lt2"/>
                </a:solidFill>
                <a:latin typeface="Roboto"/>
                <a:ea typeface="Roboto"/>
                <a:cs typeface="Roboto"/>
                <a:sym typeface="Roboto"/>
              </a:defRPr>
            </a:lvl5pPr>
            <a:lvl6pPr marR="0" lvl="5" algn="ctr" rtl="0">
              <a:lnSpc>
                <a:spcPct val="100000"/>
              </a:lnSpc>
              <a:spcBef>
                <a:spcPts val="0"/>
              </a:spcBef>
              <a:spcAft>
                <a:spcPts val="0"/>
              </a:spcAft>
              <a:buClr>
                <a:schemeClr val="lt2"/>
              </a:buClr>
              <a:buSzPts val="2100"/>
              <a:buFont typeface="Roboto"/>
              <a:buNone/>
              <a:defRPr sz="2100" b="0" i="0" u="none" strike="noStrike" cap="none">
                <a:solidFill>
                  <a:schemeClr val="lt2"/>
                </a:solidFill>
                <a:latin typeface="Roboto"/>
                <a:ea typeface="Roboto"/>
                <a:cs typeface="Roboto"/>
                <a:sym typeface="Roboto"/>
              </a:defRPr>
            </a:lvl6pPr>
            <a:lvl7pPr marR="0" lvl="6" algn="ctr" rtl="0">
              <a:lnSpc>
                <a:spcPct val="100000"/>
              </a:lnSpc>
              <a:spcBef>
                <a:spcPts val="0"/>
              </a:spcBef>
              <a:spcAft>
                <a:spcPts val="0"/>
              </a:spcAft>
              <a:buClr>
                <a:schemeClr val="lt2"/>
              </a:buClr>
              <a:buSzPts val="2100"/>
              <a:buFont typeface="Roboto"/>
              <a:buNone/>
              <a:defRPr sz="2100" b="0" i="0" u="none" strike="noStrike" cap="none">
                <a:solidFill>
                  <a:schemeClr val="lt2"/>
                </a:solidFill>
                <a:latin typeface="Roboto"/>
                <a:ea typeface="Roboto"/>
                <a:cs typeface="Roboto"/>
                <a:sym typeface="Roboto"/>
              </a:defRPr>
            </a:lvl7pPr>
            <a:lvl8pPr marR="0" lvl="7" algn="ctr" rtl="0">
              <a:lnSpc>
                <a:spcPct val="100000"/>
              </a:lnSpc>
              <a:spcBef>
                <a:spcPts val="0"/>
              </a:spcBef>
              <a:spcAft>
                <a:spcPts val="0"/>
              </a:spcAft>
              <a:buClr>
                <a:schemeClr val="lt2"/>
              </a:buClr>
              <a:buSzPts val="2100"/>
              <a:buFont typeface="Roboto"/>
              <a:buNone/>
              <a:defRPr sz="2100" b="0" i="0" u="none" strike="noStrike" cap="none">
                <a:solidFill>
                  <a:schemeClr val="lt2"/>
                </a:solidFill>
                <a:latin typeface="Roboto"/>
                <a:ea typeface="Roboto"/>
                <a:cs typeface="Roboto"/>
                <a:sym typeface="Roboto"/>
              </a:defRPr>
            </a:lvl8pPr>
            <a:lvl9pPr marR="0" lvl="8" algn="ctr" rtl="0">
              <a:lnSpc>
                <a:spcPct val="100000"/>
              </a:lnSpc>
              <a:spcBef>
                <a:spcPts val="0"/>
              </a:spcBef>
              <a:spcAft>
                <a:spcPts val="0"/>
              </a:spcAft>
              <a:buClr>
                <a:schemeClr val="lt2"/>
              </a:buClr>
              <a:buSzPts val="2100"/>
              <a:buFont typeface="Roboto"/>
              <a:buNone/>
              <a:defRPr sz="2100" b="0" i="0" u="none" strike="noStrike" cap="none">
                <a:solidFill>
                  <a:schemeClr val="lt2"/>
                </a:solidFill>
                <a:latin typeface="Roboto"/>
                <a:ea typeface="Roboto"/>
                <a:cs typeface="Roboto"/>
                <a:sym typeface="Roboto"/>
              </a:defRPr>
            </a:lvl9pPr>
          </a:lstStyle>
          <a:p>
            <a:endParaRPr/>
          </a:p>
        </p:txBody>
      </p:sp>
      <p:sp>
        <p:nvSpPr>
          <p:cNvPr id="177" name="Google Shape;177;p9"/>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lstStyle>
            <a:lvl1pPr marL="457200" marR="0" lvl="0" indent="-228600" algn="l" rtl="0">
              <a:lnSpc>
                <a:spcPct val="115000"/>
              </a:lnSpc>
              <a:spcBef>
                <a:spcPts val="0"/>
              </a:spcBef>
              <a:spcAft>
                <a:spcPts val="0"/>
              </a:spcAft>
              <a:buClr>
                <a:schemeClr val="lt1"/>
              </a:buClr>
              <a:buSzPts val="1800"/>
              <a:buFont typeface="Roboto"/>
              <a:buNone/>
              <a:defRPr sz="1800" b="0" i="0" u="none" strike="noStrike" cap="none">
                <a:solidFill>
                  <a:schemeClr val="lt1"/>
                </a:solidFill>
                <a:latin typeface="Roboto"/>
                <a:ea typeface="Roboto"/>
                <a:cs typeface="Roboto"/>
                <a:sym typeface="Roboto"/>
              </a:defRPr>
            </a:lvl1pPr>
            <a:lvl2pPr marL="914400" marR="0" lvl="1" indent="-228600" algn="l" rtl="0">
              <a:lnSpc>
                <a:spcPct val="115000"/>
              </a:lnSpc>
              <a:spcBef>
                <a:spcPts val="160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2pPr>
            <a:lvl3pPr marL="1371600" marR="0" lvl="2" indent="-228600" algn="l" rtl="0">
              <a:lnSpc>
                <a:spcPct val="115000"/>
              </a:lnSpc>
              <a:spcBef>
                <a:spcPts val="160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3pPr>
            <a:lvl4pPr marL="1828800" marR="0" lvl="3" indent="-228600" algn="l" rtl="0">
              <a:lnSpc>
                <a:spcPct val="115000"/>
              </a:lnSpc>
              <a:spcBef>
                <a:spcPts val="160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4pPr>
            <a:lvl5pPr marL="2286000" marR="0" lvl="4" indent="-228600" algn="l" rtl="0">
              <a:lnSpc>
                <a:spcPct val="115000"/>
              </a:lnSpc>
              <a:spcBef>
                <a:spcPts val="160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5pPr>
            <a:lvl6pPr marL="2743200" marR="0" lvl="5" indent="-228600" algn="l" rtl="0">
              <a:lnSpc>
                <a:spcPct val="115000"/>
              </a:lnSpc>
              <a:spcBef>
                <a:spcPts val="160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6pPr>
            <a:lvl7pPr marL="3200400" marR="0" lvl="6" indent="-228600" algn="l" rtl="0">
              <a:lnSpc>
                <a:spcPct val="115000"/>
              </a:lnSpc>
              <a:spcBef>
                <a:spcPts val="160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7pPr>
            <a:lvl8pPr marL="3657600" marR="0" lvl="7" indent="-228600" algn="l" rtl="0">
              <a:lnSpc>
                <a:spcPct val="115000"/>
              </a:lnSpc>
              <a:spcBef>
                <a:spcPts val="1600"/>
              </a:spcBef>
              <a:spcAft>
                <a:spcPts val="0"/>
              </a:spcAft>
              <a:buClr>
                <a:schemeClr val="lt1"/>
              </a:buClr>
              <a:buSzPts val="1400"/>
              <a:buFont typeface="Roboto"/>
              <a:buNone/>
              <a:defRPr sz="1400" b="0" i="0" u="none" strike="noStrike" cap="none">
                <a:solidFill>
                  <a:schemeClr val="lt1"/>
                </a:solidFill>
                <a:latin typeface="Roboto"/>
                <a:ea typeface="Roboto"/>
                <a:cs typeface="Roboto"/>
                <a:sym typeface="Roboto"/>
              </a:defRPr>
            </a:lvl8pPr>
            <a:lvl9pPr marL="4114800" marR="0" lvl="8" indent="-228600" algn="l" rtl="0">
              <a:lnSpc>
                <a:spcPct val="115000"/>
              </a:lnSpc>
              <a:spcBef>
                <a:spcPts val="1600"/>
              </a:spcBef>
              <a:spcAft>
                <a:spcPts val="1600"/>
              </a:spcAft>
              <a:buClr>
                <a:schemeClr val="lt1"/>
              </a:buClr>
              <a:buSzPts val="1400"/>
              <a:buFont typeface="Roboto"/>
              <a:buNone/>
              <a:defRPr sz="1400" b="0" i="0" u="none" strike="noStrike" cap="none">
                <a:solidFill>
                  <a:schemeClr val="lt1"/>
                </a:solidFill>
                <a:latin typeface="Roboto"/>
                <a:ea typeface="Roboto"/>
                <a:cs typeface="Roboto"/>
                <a:sym typeface="Roboto"/>
              </a:defRPr>
            </a:lvl9pPr>
          </a:lstStyle>
          <a:p>
            <a:endParaRPr/>
          </a:p>
        </p:txBody>
      </p:sp>
      <p:sp>
        <p:nvSpPr>
          <p:cNvPr id="178" name="Google Shape;178;p9"/>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1pPr>
            <a:lvl2pPr marL="0" marR="0" lvl="1"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2pPr>
            <a:lvl3pPr marL="0" marR="0" lvl="2"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3pPr>
            <a:lvl4pPr marL="0" marR="0" lvl="3"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4pPr>
            <a:lvl5pPr marL="0" marR="0" lvl="4"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5pPr>
            <a:lvl6pPr marL="0" marR="0" lvl="5"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6pPr>
            <a:lvl7pPr marL="0" marR="0" lvl="6"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7pPr>
            <a:lvl8pPr marL="0" marR="0" lvl="7"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8pPr>
            <a:lvl9pPr marL="0" marR="0" lvl="8" indent="0" algn="l" rtl="0">
              <a:lnSpc>
                <a:spcPct val="100000"/>
              </a:lnSpc>
              <a:spcBef>
                <a:spcPts val="0"/>
              </a:spcBef>
              <a:spcAft>
                <a:spcPts val="0"/>
              </a:spcAft>
              <a:buClr>
                <a:schemeClr val="lt1"/>
              </a:buClr>
              <a:buSzPts val="1400"/>
              <a:buFont typeface="Arial"/>
              <a:buNone/>
              <a:defRPr sz="1400" b="0" i="0" u="none" strike="noStrike" cap="none">
                <a:solidFill>
                  <a:schemeClr val="lt1"/>
                </a:solidFill>
                <a:latin typeface="Arial"/>
                <a:ea typeface="Arial"/>
                <a:cs typeface="Arial"/>
                <a:sym typeface="Arial"/>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179"/>
        <p:cNvGrpSpPr/>
        <p:nvPr/>
      </p:nvGrpSpPr>
      <p:grpSpPr>
        <a:xfrm>
          <a:off x="0" y="0"/>
          <a:ext cx="0" cy="0"/>
          <a:chOff x="0" y="0"/>
          <a:chExt cx="0" cy="0"/>
        </a:xfrm>
      </p:grpSpPr>
      <p:sp>
        <p:nvSpPr>
          <p:cNvPr id="180" name="Google Shape;180;p10"/>
          <p:cNvSpPr txBox="1">
            <a:spLocks noGrp="1"/>
          </p:cNvSpPr>
          <p:nvPr>
            <p:ph type="title"/>
          </p:nvPr>
        </p:nvSpPr>
        <p:spPr>
          <a:xfrm>
            <a:off x="475500" y="1258525"/>
            <a:ext cx="82221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2"/>
              </a:buClr>
              <a:buSzPts val="12000"/>
              <a:buFont typeface="Roboto"/>
              <a:buNone/>
              <a:defRPr sz="120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12000"/>
              <a:buFont typeface="Roboto"/>
              <a:buNone/>
              <a:defRPr sz="120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12000"/>
              <a:buFont typeface="Roboto"/>
              <a:buNone/>
              <a:defRPr sz="120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12000"/>
              <a:buFont typeface="Roboto"/>
              <a:buNone/>
              <a:defRPr sz="120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12000"/>
              <a:buFont typeface="Roboto"/>
              <a:buNone/>
              <a:defRPr sz="120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12000"/>
              <a:buFont typeface="Roboto"/>
              <a:buNone/>
              <a:defRPr sz="120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12000"/>
              <a:buFont typeface="Roboto"/>
              <a:buNone/>
              <a:defRPr sz="120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12000"/>
              <a:buFont typeface="Roboto"/>
              <a:buNone/>
              <a:defRPr sz="120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12000"/>
              <a:buFont typeface="Roboto"/>
              <a:buNone/>
              <a:defRPr sz="12000" b="0" i="0" u="none" strike="noStrike" cap="none">
                <a:solidFill>
                  <a:schemeClr val="dk2"/>
                </a:solidFill>
                <a:latin typeface="Roboto"/>
                <a:ea typeface="Roboto"/>
                <a:cs typeface="Roboto"/>
                <a:sym typeface="Roboto"/>
              </a:defRPr>
            </a:lvl9pPr>
          </a:lstStyle>
          <a:p>
            <a:endParaRPr/>
          </a:p>
        </p:txBody>
      </p:sp>
      <p:sp>
        <p:nvSpPr>
          <p:cNvPr id="181" name="Google Shape;181;p10"/>
          <p:cNvSpPr txBox="1">
            <a:spLocks noGrp="1"/>
          </p:cNvSpPr>
          <p:nvPr>
            <p:ph type="body" idx="1"/>
          </p:nvPr>
        </p:nvSpPr>
        <p:spPr>
          <a:xfrm>
            <a:off x="475500" y="3304625"/>
            <a:ext cx="8222100" cy="1300800"/>
          </a:xfrm>
          <a:prstGeom prst="rect">
            <a:avLst/>
          </a:prstGeom>
          <a:noFill/>
          <a:ln>
            <a:noFill/>
          </a:ln>
        </p:spPr>
        <p:txBody>
          <a:bodyPr spcFirstLastPara="1" wrap="square" lIns="91425" tIns="91425" rIns="91425" bIns="91425" anchor="t" anchorCtr="0"/>
          <a:lstStyle>
            <a:lvl1pPr marL="457200" marR="0" lvl="0" indent="-228600" algn="ctr" rtl="0">
              <a:lnSpc>
                <a:spcPct val="115000"/>
              </a:lnSpc>
              <a:spcBef>
                <a:spcPts val="0"/>
              </a:spcBef>
              <a:spcAft>
                <a:spcPts val="0"/>
              </a:spcAft>
              <a:buClr>
                <a:schemeClr val="lt2"/>
              </a:buClr>
              <a:buSzPts val="1800"/>
              <a:buFont typeface="Roboto"/>
              <a:buNone/>
              <a:defRPr sz="1800" b="0" i="0" u="none" strike="noStrike" cap="none">
                <a:solidFill>
                  <a:schemeClr val="lt2"/>
                </a:solidFill>
                <a:latin typeface="Roboto"/>
                <a:ea typeface="Roboto"/>
                <a:cs typeface="Roboto"/>
                <a:sym typeface="Roboto"/>
              </a:defRPr>
            </a:lvl1pPr>
            <a:lvl2pPr marL="914400" marR="0" lvl="1" indent="-228600" algn="ctr"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2pPr>
            <a:lvl3pPr marL="1371600" marR="0" lvl="2" indent="-228600" algn="ctr"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3pPr>
            <a:lvl4pPr marL="1828800" marR="0" lvl="3" indent="-228600" algn="ctr"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4pPr>
            <a:lvl5pPr marL="2286000" marR="0" lvl="4" indent="-228600" algn="ctr"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5pPr>
            <a:lvl6pPr marL="2743200" marR="0" lvl="5" indent="-228600" algn="ctr"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6pPr>
            <a:lvl7pPr marL="3200400" marR="0" lvl="6" indent="-228600" algn="ctr"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7pPr>
            <a:lvl8pPr marL="3657600" marR="0" lvl="7" indent="-228600" algn="ctr"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8pPr>
            <a:lvl9pPr marL="4114800" marR="0" lvl="8" indent="-228600" algn="ctr" rtl="0">
              <a:lnSpc>
                <a:spcPct val="115000"/>
              </a:lnSpc>
              <a:spcBef>
                <a:spcPts val="1600"/>
              </a:spcBef>
              <a:spcAft>
                <a:spcPts val="1600"/>
              </a:spcAft>
              <a:buClr>
                <a:schemeClr val="lt2"/>
              </a:buClr>
              <a:buSzPts val="1400"/>
              <a:buFont typeface="Roboto"/>
              <a:buNone/>
              <a:defRPr sz="1400" b="0" i="0" u="none" strike="noStrike" cap="none">
                <a:solidFill>
                  <a:schemeClr val="lt2"/>
                </a:solidFill>
                <a:latin typeface="Roboto"/>
                <a:ea typeface="Roboto"/>
                <a:cs typeface="Roboto"/>
                <a:sym typeface="Roboto"/>
              </a:defRPr>
            </a:lvl9pPr>
          </a:lstStyle>
          <a:p>
            <a:endParaRPr/>
          </a:p>
        </p:txBody>
      </p:sp>
      <p:sp>
        <p:nvSpPr>
          <p:cNvPr id="182" name="Google Shape;182;p10"/>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1pPr>
            <a:lvl2pPr marR="0" lvl="1"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2pPr>
            <a:lvl3pPr marR="0" lvl="2"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3pPr>
            <a:lvl4pPr marR="0" lvl="3"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4pPr>
            <a:lvl5pPr marR="0" lvl="4"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5pPr>
            <a:lvl6pPr marR="0" lvl="5"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6pPr>
            <a:lvl7pPr marR="0" lvl="6"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7pPr>
            <a:lvl8pPr marR="0" lvl="7"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8pPr>
            <a:lvl9pPr marR="0" lvl="8" algn="l" rtl="0">
              <a:lnSpc>
                <a:spcPct val="100000"/>
              </a:lnSpc>
              <a:spcBef>
                <a:spcPts val="0"/>
              </a:spcBef>
              <a:spcAft>
                <a:spcPts val="0"/>
              </a:spcAft>
              <a:buClr>
                <a:schemeClr val="lt1"/>
              </a:buClr>
              <a:buSzPts val="3200"/>
              <a:buFont typeface="Roboto"/>
              <a:buNone/>
              <a:defRPr sz="3200" b="0" i="0" u="none" strike="noStrike" cap="none">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marR="0" lvl="0" indent="-228600" algn="l" rtl="0">
              <a:lnSpc>
                <a:spcPct val="115000"/>
              </a:lnSpc>
              <a:spcBef>
                <a:spcPts val="0"/>
              </a:spcBef>
              <a:spcAft>
                <a:spcPts val="0"/>
              </a:spcAft>
              <a:buClr>
                <a:schemeClr val="lt2"/>
              </a:buClr>
              <a:buSzPts val="1800"/>
              <a:buFont typeface="Roboto"/>
              <a:buNone/>
              <a:defRPr sz="1800" b="0" i="0" u="none" strike="noStrike" cap="none">
                <a:solidFill>
                  <a:schemeClr val="lt2"/>
                </a:solidFill>
                <a:latin typeface="Roboto"/>
                <a:ea typeface="Roboto"/>
                <a:cs typeface="Roboto"/>
                <a:sym typeface="Roboto"/>
              </a:defRPr>
            </a:lvl1pPr>
            <a:lvl2pPr marL="914400" marR="0" lvl="1"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2pPr>
            <a:lvl3pPr marL="1371600" marR="0" lvl="2"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3pPr>
            <a:lvl4pPr marL="1828800" marR="0" lvl="3"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4pPr>
            <a:lvl5pPr marL="2286000" marR="0" lvl="4"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5pPr>
            <a:lvl6pPr marL="2743200" marR="0" lvl="5"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6pPr>
            <a:lvl7pPr marL="3200400" marR="0" lvl="6"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7pPr>
            <a:lvl8pPr marL="3657600" marR="0" lvl="7" indent="-228600" algn="l" rtl="0">
              <a:lnSpc>
                <a:spcPct val="115000"/>
              </a:lnSpc>
              <a:spcBef>
                <a:spcPts val="1600"/>
              </a:spcBef>
              <a:spcAft>
                <a:spcPts val="0"/>
              </a:spcAft>
              <a:buClr>
                <a:schemeClr val="lt2"/>
              </a:buClr>
              <a:buSzPts val="1400"/>
              <a:buFont typeface="Roboto"/>
              <a:buNone/>
              <a:defRPr sz="1400" b="0" i="0" u="none" strike="noStrike" cap="none">
                <a:solidFill>
                  <a:schemeClr val="lt2"/>
                </a:solidFill>
                <a:latin typeface="Roboto"/>
                <a:ea typeface="Roboto"/>
                <a:cs typeface="Roboto"/>
                <a:sym typeface="Roboto"/>
              </a:defRPr>
            </a:lvl8pPr>
            <a:lvl9pPr marL="4114800" marR="0" lvl="8" indent="-228600" algn="l" rtl="0">
              <a:lnSpc>
                <a:spcPct val="115000"/>
              </a:lnSpc>
              <a:spcBef>
                <a:spcPts val="1600"/>
              </a:spcBef>
              <a:spcAft>
                <a:spcPts val="1600"/>
              </a:spcAft>
              <a:buClr>
                <a:schemeClr val="lt2"/>
              </a:buClr>
              <a:buSzPts val="1400"/>
              <a:buFont typeface="Roboto"/>
              <a:buNone/>
              <a:defRPr sz="1400" b="0" i="0" u="none" strike="noStrike" cap="none">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chemeClr val="lt2"/>
              </a:buClr>
              <a:buSzPts val="1000"/>
              <a:buFont typeface="Roboto"/>
              <a:buNone/>
              <a:defRPr sz="1000" b="0" i="0" u="none" strike="noStrike" cap="none">
                <a:solidFill>
                  <a:schemeClr val="lt2"/>
                </a:solidFill>
                <a:latin typeface="Roboto"/>
                <a:ea typeface="Roboto"/>
                <a:cs typeface="Roboto"/>
                <a:sym typeface="Roboto"/>
              </a:defRPr>
            </a:lvl1pPr>
            <a:lvl2pPr marL="0" marR="0" lvl="1" indent="0" algn="r" rtl="0">
              <a:lnSpc>
                <a:spcPct val="100000"/>
              </a:lnSpc>
              <a:spcBef>
                <a:spcPts val="0"/>
              </a:spcBef>
              <a:spcAft>
                <a:spcPts val="0"/>
              </a:spcAft>
              <a:buClr>
                <a:schemeClr val="lt2"/>
              </a:buClr>
              <a:buSzPts val="1000"/>
              <a:buFont typeface="Roboto"/>
              <a:buNone/>
              <a:defRPr sz="1000" b="0" i="0" u="none" strike="noStrike" cap="none">
                <a:solidFill>
                  <a:schemeClr val="lt2"/>
                </a:solidFill>
                <a:latin typeface="Roboto"/>
                <a:ea typeface="Roboto"/>
                <a:cs typeface="Roboto"/>
                <a:sym typeface="Roboto"/>
              </a:defRPr>
            </a:lvl2pPr>
            <a:lvl3pPr marL="0" marR="0" lvl="2" indent="0" algn="r" rtl="0">
              <a:lnSpc>
                <a:spcPct val="100000"/>
              </a:lnSpc>
              <a:spcBef>
                <a:spcPts val="0"/>
              </a:spcBef>
              <a:spcAft>
                <a:spcPts val="0"/>
              </a:spcAft>
              <a:buClr>
                <a:schemeClr val="lt2"/>
              </a:buClr>
              <a:buSzPts val="1000"/>
              <a:buFont typeface="Roboto"/>
              <a:buNone/>
              <a:defRPr sz="1000" b="0" i="0" u="none" strike="noStrike" cap="none">
                <a:solidFill>
                  <a:schemeClr val="lt2"/>
                </a:solidFill>
                <a:latin typeface="Roboto"/>
                <a:ea typeface="Roboto"/>
                <a:cs typeface="Roboto"/>
                <a:sym typeface="Roboto"/>
              </a:defRPr>
            </a:lvl3pPr>
            <a:lvl4pPr marL="0" marR="0" lvl="3" indent="0" algn="r" rtl="0">
              <a:lnSpc>
                <a:spcPct val="100000"/>
              </a:lnSpc>
              <a:spcBef>
                <a:spcPts val="0"/>
              </a:spcBef>
              <a:spcAft>
                <a:spcPts val="0"/>
              </a:spcAft>
              <a:buClr>
                <a:schemeClr val="lt2"/>
              </a:buClr>
              <a:buSzPts val="1000"/>
              <a:buFont typeface="Roboto"/>
              <a:buNone/>
              <a:defRPr sz="1000" b="0" i="0" u="none" strike="noStrike" cap="none">
                <a:solidFill>
                  <a:schemeClr val="lt2"/>
                </a:solidFill>
                <a:latin typeface="Roboto"/>
                <a:ea typeface="Roboto"/>
                <a:cs typeface="Roboto"/>
                <a:sym typeface="Roboto"/>
              </a:defRPr>
            </a:lvl4pPr>
            <a:lvl5pPr marL="0" marR="0" lvl="4" indent="0" algn="r" rtl="0">
              <a:lnSpc>
                <a:spcPct val="100000"/>
              </a:lnSpc>
              <a:spcBef>
                <a:spcPts val="0"/>
              </a:spcBef>
              <a:spcAft>
                <a:spcPts val="0"/>
              </a:spcAft>
              <a:buClr>
                <a:schemeClr val="lt2"/>
              </a:buClr>
              <a:buSzPts val="1000"/>
              <a:buFont typeface="Roboto"/>
              <a:buNone/>
              <a:defRPr sz="1000" b="0" i="0" u="none" strike="noStrike" cap="none">
                <a:solidFill>
                  <a:schemeClr val="lt2"/>
                </a:solidFill>
                <a:latin typeface="Roboto"/>
                <a:ea typeface="Roboto"/>
                <a:cs typeface="Roboto"/>
                <a:sym typeface="Roboto"/>
              </a:defRPr>
            </a:lvl5pPr>
            <a:lvl6pPr marL="0" marR="0" lvl="5" indent="0" algn="r" rtl="0">
              <a:lnSpc>
                <a:spcPct val="100000"/>
              </a:lnSpc>
              <a:spcBef>
                <a:spcPts val="0"/>
              </a:spcBef>
              <a:spcAft>
                <a:spcPts val="0"/>
              </a:spcAft>
              <a:buClr>
                <a:schemeClr val="lt2"/>
              </a:buClr>
              <a:buSzPts val="1000"/>
              <a:buFont typeface="Roboto"/>
              <a:buNone/>
              <a:defRPr sz="1000" b="0" i="0" u="none" strike="noStrike" cap="none">
                <a:solidFill>
                  <a:schemeClr val="lt2"/>
                </a:solidFill>
                <a:latin typeface="Roboto"/>
                <a:ea typeface="Roboto"/>
                <a:cs typeface="Roboto"/>
                <a:sym typeface="Roboto"/>
              </a:defRPr>
            </a:lvl6pPr>
            <a:lvl7pPr marL="0" marR="0" lvl="6" indent="0" algn="r" rtl="0">
              <a:lnSpc>
                <a:spcPct val="100000"/>
              </a:lnSpc>
              <a:spcBef>
                <a:spcPts val="0"/>
              </a:spcBef>
              <a:spcAft>
                <a:spcPts val="0"/>
              </a:spcAft>
              <a:buClr>
                <a:schemeClr val="lt2"/>
              </a:buClr>
              <a:buSzPts val="1000"/>
              <a:buFont typeface="Roboto"/>
              <a:buNone/>
              <a:defRPr sz="1000" b="0" i="0" u="none" strike="noStrike" cap="none">
                <a:solidFill>
                  <a:schemeClr val="lt2"/>
                </a:solidFill>
                <a:latin typeface="Roboto"/>
                <a:ea typeface="Roboto"/>
                <a:cs typeface="Roboto"/>
                <a:sym typeface="Roboto"/>
              </a:defRPr>
            </a:lvl7pPr>
            <a:lvl8pPr marL="0" marR="0" lvl="7" indent="0" algn="r" rtl="0">
              <a:lnSpc>
                <a:spcPct val="100000"/>
              </a:lnSpc>
              <a:spcBef>
                <a:spcPts val="0"/>
              </a:spcBef>
              <a:spcAft>
                <a:spcPts val="0"/>
              </a:spcAft>
              <a:buClr>
                <a:schemeClr val="lt2"/>
              </a:buClr>
              <a:buSzPts val="1000"/>
              <a:buFont typeface="Roboto"/>
              <a:buNone/>
              <a:defRPr sz="1000" b="0" i="0" u="none" strike="noStrike" cap="none">
                <a:solidFill>
                  <a:schemeClr val="lt2"/>
                </a:solidFill>
                <a:latin typeface="Roboto"/>
                <a:ea typeface="Roboto"/>
                <a:cs typeface="Roboto"/>
                <a:sym typeface="Roboto"/>
              </a:defRPr>
            </a:lvl8pPr>
            <a:lvl9pPr marL="0" marR="0" lvl="8" indent="0" algn="r" rtl="0">
              <a:lnSpc>
                <a:spcPct val="100000"/>
              </a:lnSpc>
              <a:spcBef>
                <a:spcPts val="0"/>
              </a:spcBef>
              <a:spcAft>
                <a:spcPts val="0"/>
              </a:spcAft>
              <a:buClr>
                <a:schemeClr val="lt2"/>
              </a:buClr>
              <a:buSzPts val="1000"/>
              <a:buFont typeface="Roboto"/>
              <a:buNone/>
              <a:defRPr sz="1000" b="0" i="0" u="none" strike="noStrike" cap="none">
                <a:solidFill>
                  <a:schemeClr val="lt2"/>
                </a:solidFill>
                <a:latin typeface="Roboto"/>
                <a:ea typeface="Roboto"/>
                <a:cs typeface="Roboto"/>
                <a:sym typeface="Roboto"/>
              </a:defRPr>
            </a:lvl9pPr>
          </a:lstStyle>
          <a:p>
            <a:pPr marL="0" lvl="0" indent="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www.zekelabs.com" TargetMode="External"/><Relationship Id="rId2" Type="http://schemas.openxmlformats.org/officeDocument/2006/relationships/notesSlide" Target="../notesSlides/notesSlide50.xml"/><Relationship Id="rId1" Type="http://schemas.openxmlformats.org/officeDocument/2006/relationships/slideLayout" Target="../slideLayouts/slideLayout4.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2"/>
          <p:cNvSpPr txBox="1">
            <a:spLocks noGrp="1"/>
          </p:cNvSpPr>
          <p:nvPr>
            <p:ph type="ctrTitle"/>
          </p:nvPr>
        </p:nvSpPr>
        <p:spPr>
          <a:xfrm>
            <a:off x="992425" y="1799775"/>
            <a:ext cx="4743000" cy="17391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chemeClr val="dk1"/>
              </a:buClr>
              <a:buSzPts val="3600"/>
              <a:buFont typeface="Roboto"/>
              <a:buNone/>
            </a:pPr>
            <a:r>
              <a:rPr lang="en-GB" sz="3600" b="1" i="0" u="none" strike="noStrike" cap="none">
                <a:solidFill>
                  <a:schemeClr val="dk1"/>
                </a:solidFill>
                <a:latin typeface="Roboto"/>
                <a:ea typeface="Roboto"/>
                <a:cs typeface="Roboto"/>
                <a:sym typeface="Roboto"/>
              </a:rPr>
              <a:t>zekeLabs</a:t>
            </a:r>
            <a:br>
              <a:rPr lang="en-GB" sz="3600" b="1" i="0" u="none" strike="noStrike" cap="none">
                <a:solidFill>
                  <a:schemeClr val="dk1"/>
                </a:solidFill>
                <a:latin typeface="Roboto"/>
                <a:ea typeface="Roboto"/>
                <a:cs typeface="Roboto"/>
                <a:sym typeface="Roboto"/>
              </a:rPr>
            </a:br>
            <a:endParaRPr sz="3600" b="1" i="0" u="none" strike="noStrike" cap="none">
              <a:solidFill>
                <a:schemeClr val="dk1"/>
              </a:solidFill>
              <a:latin typeface="Roboto"/>
              <a:ea typeface="Roboto"/>
              <a:cs typeface="Roboto"/>
              <a:sym typeface="Roboto"/>
            </a:endParaRPr>
          </a:p>
        </p:txBody>
      </p:sp>
      <p:sp>
        <p:nvSpPr>
          <p:cNvPr id="190" name="Google Shape;190;p12"/>
          <p:cNvSpPr txBox="1">
            <a:spLocks noGrp="1"/>
          </p:cNvSpPr>
          <p:nvPr>
            <p:ph type="subTitle" idx="1"/>
          </p:nvPr>
        </p:nvSpPr>
        <p:spPr>
          <a:xfrm>
            <a:off x="992425" y="3429000"/>
            <a:ext cx="3136800" cy="757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2"/>
              </a:buClr>
              <a:buSzPts val="1800"/>
              <a:buFont typeface="Roboto"/>
              <a:buNone/>
            </a:pPr>
            <a:r>
              <a:rPr lang="en-GB" sz="1800" b="0" i="0" u="none" strike="noStrike" cap="none">
                <a:solidFill>
                  <a:schemeClr val="dk2"/>
                </a:solidFill>
                <a:latin typeface="Roboto"/>
                <a:ea typeface="Roboto"/>
                <a:cs typeface="Roboto"/>
                <a:sym typeface="Roboto"/>
              </a:rPr>
              <a:t>Learning made Simpler !</a:t>
            </a:r>
            <a:br>
              <a:rPr lang="en-GB" sz="1800" b="0" i="0" u="none" strike="noStrike" cap="none">
                <a:solidFill>
                  <a:schemeClr val="dk2"/>
                </a:solidFill>
                <a:latin typeface="Roboto"/>
                <a:ea typeface="Roboto"/>
                <a:cs typeface="Roboto"/>
                <a:sym typeface="Roboto"/>
              </a:rPr>
            </a:br>
            <a:br>
              <a:rPr lang="en-GB" sz="1800" b="0" i="0" u="none" strike="noStrike" cap="none">
                <a:solidFill>
                  <a:schemeClr val="dk2"/>
                </a:solidFill>
                <a:latin typeface="Roboto"/>
                <a:ea typeface="Roboto"/>
                <a:cs typeface="Roboto"/>
                <a:sym typeface="Roboto"/>
              </a:rPr>
            </a:br>
            <a:r>
              <a:rPr lang="en-GB" sz="1200" b="0" i="0" u="none" strike="noStrike" cap="none">
                <a:solidFill>
                  <a:schemeClr val="dk2"/>
                </a:solidFill>
                <a:latin typeface="Roboto"/>
                <a:ea typeface="Roboto"/>
                <a:cs typeface="Roboto"/>
                <a:sym typeface="Roboto"/>
              </a:rPr>
              <a:t>www.zekeLabs.com</a:t>
            </a:r>
            <a:endParaRPr sz="1800" b="0" i="0" u="none" strike="noStrike" cap="none">
              <a:solidFill>
                <a:schemeClr val="dk2"/>
              </a:solidFill>
              <a:latin typeface="Roboto"/>
              <a:ea typeface="Roboto"/>
              <a:cs typeface="Roboto"/>
              <a:sym typeface="Roboto"/>
            </a:endParaRPr>
          </a:p>
        </p:txBody>
      </p:sp>
      <p:pic>
        <p:nvPicPr>
          <p:cNvPr id="191" name="Google Shape;191;p12"/>
          <p:cNvPicPr preferRelativeResize="0"/>
          <p:nvPr/>
        </p:nvPicPr>
        <p:blipFill rotWithShape="1">
          <a:blip r:embed="rId3">
            <a:alphaModFix/>
          </a:blip>
          <a:srcRect/>
          <a:stretch/>
        </p:blipFill>
        <p:spPr>
          <a:xfrm>
            <a:off x="287773" y="4566350"/>
            <a:ext cx="8856227" cy="577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21"/>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Single Service Instances per host</a:t>
            </a:r>
            <a:endParaRPr sz="2400" b="1">
              <a:latin typeface="Arial"/>
              <a:ea typeface="Arial"/>
              <a:cs typeface="Arial"/>
              <a:sym typeface="Arial"/>
            </a:endParaRPr>
          </a:p>
        </p:txBody>
      </p:sp>
      <p:sp>
        <p:nvSpPr>
          <p:cNvPr id="246" name="Google Shape;246;p21"/>
          <p:cNvSpPr txBox="1"/>
          <p:nvPr/>
        </p:nvSpPr>
        <p:spPr>
          <a:xfrm>
            <a:off x="-76200" y="673550"/>
            <a:ext cx="5415600" cy="4470000"/>
          </a:xfrm>
          <a:prstGeom prst="rect">
            <a:avLst/>
          </a:prstGeom>
          <a:noFill/>
          <a:ln>
            <a:noFill/>
          </a:ln>
        </p:spPr>
        <p:txBody>
          <a:bodyPr spcFirstLastPara="1" wrap="square" lIns="91425" tIns="91425" rIns="91425" bIns="91425" anchor="ctr" anchorCtr="0">
            <a:noAutofit/>
          </a:bodyPr>
          <a:lstStyle/>
          <a:p>
            <a:pPr marL="457200" lvl="0" indent="0" rtl="0">
              <a:lnSpc>
                <a:spcPct val="150000"/>
              </a:lnSpc>
              <a:spcBef>
                <a:spcPts val="0"/>
              </a:spcBef>
              <a:spcAft>
                <a:spcPts val="800"/>
              </a:spcAft>
              <a:buNone/>
            </a:pPr>
            <a:endParaRPr sz="1050" b="1">
              <a:solidFill>
                <a:srgbClr val="333333"/>
              </a:solidFill>
              <a:highlight>
                <a:srgbClr val="FFFFFF"/>
              </a:highlight>
            </a:endParaRPr>
          </a:p>
        </p:txBody>
      </p:sp>
      <p:pic>
        <p:nvPicPr>
          <p:cNvPr id="247" name="Google Shape;247;p21"/>
          <p:cNvPicPr preferRelativeResize="0"/>
          <p:nvPr/>
        </p:nvPicPr>
        <p:blipFill>
          <a:blip r:embed="rId3">
            <a:alphaModFix/>
          </a:blip>
          <a:stretch>
            <a:fillRect/>
          </a:stretch>
        </p:blipFill>
        <p:spPr>
          <a:xfrm>
            <a:off x="2313874" y="1159325"/>
            <a:ext cx="4119575" cy="228020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2"/>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Single Service Instances per host</a:t>
            </a:r>
            <a:endParaRPr sz="2400" b="1">
              <a:latin typeface="Arial"/>
              <a:ea typeface="Arial"/>
              <a:cs typeface="Arial"/>
              <a:sym typeface="Arial"/>
            </a:endParaRPr>
          </a:p>
        </p:txBody>
      </p:sp>
      <p:sp>
        <p:nvSpPr>
          <p:cNvPr id="253" name="Google Shape;253;p22"/>
          <p:cNvSpPr txBox="1"/>
          <p:nvPr/>
        </p:nvSpPr>
        <p:spPr>
          <a:xfrm>
            <a:off x="-76200" y="673550"/>
            <a:ext cx="5415600" cy="4470000"/>
          </a:xfrm>
          <a:prstGeom prst="rect">
            <a:avLst/>
          </a:prstGeom>
          <a:noFill/>
          <a:ln>
            <a:noFill/>
          </a:ln>
        </p:spPr>
        <p:txBody>
          <a:bodyPr spcFirstLastPara="1" wrap="square" lIns="91425" tIns="91425" rIns="91425" bIns="91425" anchor="ctr" anchorCtr="0">
            <a:noAutofit/>
          </a:bodyPr>
          <a:lstStyle/>
          <a:p>
            <a:pPr marL="457200" lvl="0" indent="0" rtl="0">
              <a:lnSpc>
                <a:spcPct val="150000"/>
              </a:lnSpc>
              <a:spcBef>
                <a:spcPts val="0"/>
              </a:spcBef>
              <a:spcAft>
                <a:spcPts val="800"/>
              </a:spcAft>
              <a:buNone/>
            </a:pPr>
            <a:endParaRPr sz="1050" b="1">
              <a:solidFill>
                <a:srgbClr val="333333"/>
              </a:solidFill>
              <a:highlight>
                <a:srgbClr val="FFFFFF"/>
              </a:highlight>
            </a:endParaRPr>
          </a:p>
        </p:txBody>
      </p:sp>
      <p:sp>
        <p:nvSpPr>
          <p:cNvPr id="254" name="Google Shape;254;p22"/>
          <p:cNvSpPr txBox="1"/>
          <p:nvPr/>
        </p:nvSpPr>
        <p:spPr>
          <a:xfrm>
            <a:off x="0" y="694815"/>
            <a:ext cx="9144000" cy="4394400"/>
          </a:xfrm>
          <a:prstGeom prst="rect">
            <a:avLst/>
          </a:prstGeom>
          <a:noFill/>
          <a:ln>
            <a:noFill/>
          </a:ln>
        </p:spPr>
        <p:txBody>
          <a:bodyPr spcFirstLastPara="1" wrap="square" lIns="91425" tIns="91425" rIns="91425" bIns="91425" anchor="ctr" anchorCtr="0">
            <a:noAutofit/>
          </a:bodyPr>
          <a:lstStyle/>
          <a:p>
            <a:pPr marL="457200" lvl="0" indent="0" rtl="0">
              <a:lnSpc>
                <a:spcPct val="115000"/>
              </a:lnSpc>
              <a:spcBef>
                <a:spcPts val="0"/>
              </a:spcBef>
              <a:spcAft>
                <a:spcPts val="0"/>
              </a:spcAft>
              <a:buNone/>
            </a:pPr>
            <a:endParaRPr sz="1800" dirty="0">
              <a:solidFill>
                <a:srgbClr val="333333"/>
              </a:solidFill>
              <a:highlight>
                <a:srgbClr val="FFFFFF"/>
              </a:highlight>
            </a:endParaRPr>
          </a:p>
          <a:p>
            <a:pPr marL="457200" lvl="0" indent="0" rtl="0">
              <a:lnSpc>
                <a:spcPct val="115000"/>
              </a:lnSpc>
              <a:spcBef>
                <a:spcPts val="800"/>
              </a:spcBef>
              <a:spcAft>
                <a:spcPts val="0"/>
              </a:spcAft>
              <a:buNone/>
            </a:pPr>
            <a:endParaRPr sz="1800" dirty="0">
              <a:solidFill>
                <a:srgbClr val="333333"/>
              </a:solidFill>
              <a:highlight>
                <a:srgbClr val="FFFFFF"/>
              </a:highlight>
            </a:endParaRPr>
          </a:p>
          <a:p>
            <a:pPr marL="457200" lvl="0" indent="-342900" rtl="0">
              <a:lnSpc>
                <a:spcPct val="115000"/>
              </a:lnSpc>
              <a:spcBef>
                <a:spcPts val="800"/>
              </a:spcBef>
              <a:spcAft>
                <a:spcPts val="0"/>
              </a:spcAft>
              <a:buClr>
                <a:srgbClr val="333333"/>
              </a:buClr>
              <a:buSzPts val="1800"/>
              <a:buChar char="➔"/>
            </a:pPr>
            <a:r>
              <a:rPr lang="en-GB" sz="1800" dirty="0">
                <a:solidFill>
                  <a:srgbClr val="333333"/>
                </a:solidFill>
                <a:highlight>
                  <a:srgbClr val="FFFFFF"/>
                </a:highlight>
              </a:rPr>
              <a:t>Deploy each single service instance on its own host</a:t>
            </a:r>
          </a:p>
          <a:p>
            <a:pPr marL="114300" lvl="0" rtl="0">
              <a:lnSpc>
                <a:spcPct val="115000"/>
              </a:lnSpc>
              <a:spcBef>
                <a:spcPts val="800"/>
              </a:spcBef>
              <a:spcAft>
                <a:spcPts val="0"/>
              </a:spcAft>
              <a:buClr>
                <a:srgbClr val="333333"/>
              </a:buClr>
              <a:buSzPts val="1800"/>
            </a:pPr>
            <a:endParaRPr sz="1800" dirty="0">
              <a:solidFill>
                <a:srgbClr val="333333"/>
              </a:solidFill>
              <a:highlight>
                <a:srgbClr val="FFFFFF"/>
              </a:highlight>
            </a:endParaRPr>
          </a:p>
          <a:p>
            <a:pPr marL="457200" lvl="0" indent="-342900" rtl="0">
              <a:lnSpc>
                <a:spcPct val="115000"/>
              </a:lnSpc>
              <a:spcBef>
                <a:spcPts val="0"/>
              </a:spcBef>
              <a:spcAft>
                <a:spcPts val="0"/>
              </a:spcAft>
              <a:buClr>
                <a:srgbClr val="333333"/>
              </a:buClr>
              <a:buSzPts val="1800"/>
              <a:buChar char="➔"/>
            </a:pPr>
            <a:r>
              <a:rPr lang="en-GB" sz="1800" b="1" dirty="0">
                <a:solidFill>
                  <a:srgbClr val="333333"/>
                </a:solidFill>
                <a:highlight>
                  <a:srgbClr val="FFFFFF"/>
                </a:highlight>
              </a:rPr>
              <a:t>Benefits</a:t>
            </a:r>
            <a:endParaRPr sz="1800" b="1" dirty="0">
              <a:solidFill>
                <a:srgbClr val="333333"/>
              </a:solidFill>
              <a:highlight>
                <a:srgbClr val="FFFFFF"/>
              </a:highlight>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Services instances are isolated from one another</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There is no possibility of conflicting resource requirements or dependency versions</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A service instance can only consume at most the resources of a single host</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Its straightforward to monitor, manage, and redeploy each service instance</a:t>
            </a:r>
          </a:p>
          <a:p>
            <a:pPr marL="571500" lvl="1" rtl="0">
              <a:lnSpc>
                <a:spcPct val="115000"/>
              </a:lnSpc>
              <a:spcBef>
                <a:spcPts val="0"/>
              </a:spcBef>
              <a:spcAft>
                <a:spcPts val="0"/>
              </a:spcAft>
              <a:buClr>
                <a:srgbClr val="333333"/>
              </a:buClr>
              <a:buSzPts val="1800"/>
            </a:pPr>
            <a:endParaRPr sz="1800" dirty="0">
              <a:solidFill>
                <a:srgbClr val="333333"/>
              </a:solidFill>
            </a:endParaRPr>
          </a:p>
          <a:p>
            <a:pPr marL="457200" lvl="0" indent="-342900" rtl="0">
              <a:lnSpc>
                <a:spcPct val="115000"/>
              </a:lnSpc>
              <a:spcBef>
                <a:spcPts val="0"/>
              </a:spcBef>
              <a:spcAft>
                <a:spcPts val="0"/>
              </a:spcAft>
              <a:buClr>
                <a:srgbClr val="333333"/>
              </a:buClr>
              <a:buSzPts val="1800"/>
              <a:buChar char="➔"/>
            </a:pPr>
            <a:r>
              <a:rPr lang="en-GB" sz="1800" b="1" dirty="0">
                <a:solidFill>
                  <a:srgbClr val="333333"/>
                </a:solidFill>
                <a:highlight>
                  <a:srgbClr val="FFFFFF"/>
                </a:highlight>
              </a:rPr>
              <a:t>Drawbacks </a:t>
            </a:r>
            <a:endParaRPr sz="1800" b="1" dirty="0">
              <a:solidFill>
                <a:srgbClr val="333333"/>
              </a:solidFill>
              <a:highlight>
                <a:srgbClr val="FFFFFF"/>
              </a:highlight>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Potentially less efficient resource utilization compared to Multiple Services.</a:t>
            </a:r>
            <a:endParaRPr sz="1800" dirty="0">
              <a:solidFill>
                <a:srgbClr val="333333"/>
              </a:solidFill>
            </a:endParaRPr>
          </a:p>
          <a:p>
            <a:pPr marL="457200" lvl="0" indent="0" rtl="0">
              <a:lnSpc>
                <a:spcPct val="115000"/>
              </a:lnSpc>
              <a:spcBef>
                <a:spcPts val="800"/>
              </a:spcBef>
              <a:spcAft>
                <a:spcPts val="0"/>
              </a:spcAft>
              <a:buNone/>
            </a:pPr>
            <a:endParaRPr sz="1800" dirty="0">
              <a:solidFill>
                <a:srgbClr val="333333"/>
              </a:solidFill>
              <a:highlight>
                <a:srgbClr val="FFFFFF"/>
              </a:highlight>
            </a:endParaRPr>
          </a:p>
          <a:p>
            <a:pPr marL="457200" lvl="0" indent="0" rtl="0">
              <a:lnSpc>
                <a:spcPct val="115000"/>
              </a:lnSpc>
              <a:spcBef>
                <a:spcPts val="800"/>
              </a:spcBef>
              <a:spcAft>
                <a:spcPts val="0"/>
              </a:spcAft>
              <a:buNone/>
            </a:pPr>
            <a:endParaRPr sz="1800" dirty="0">
              <a:solidFill>
                <a:srgbClr val="333333"/>
              </a:solidFill>
              <a:highlight>
                <a:srgbClr val="FFFFFF"/>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3"/>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Service Instances per VM</a:t>
            </a:r>
            <a:endParaRPr sz="2400" b="1">
              <a:latin typeface="Arial"/>
              <a:ea typeface="Arial"/>
              <a:cs typeface="Arial"/>
              <a:sym typeface="Arial"/>
            </a:endParaRPr>
          </a:p>
        </p:txBody>
      </p:sp>
      <p:sp>
        <p:nvSpPr>
          <p:cNvPr id="260" name="Google Shape;260;p23"/>
          <p:cNvSpPr txBox="1"/>
          <p:nvPr/>
        </p:nvSpPr>
        <p:spPr>
          <a:xfrm>
            <a:off x="-76200" y="673550"/>
            <a:ext cx="5415600" cy="4470000"/>
          </a:xfrm>
          <a:prstGeom prst="rect">
            <a:avLst/>
          </a:prstGeom>
          <a:noFill/>
          <a:ln>
            <a:noFill/>
          </a:ln>
        </p:spPr>
        <p:txBody>
          <a:bodyPr spcFirstLastPara="1" wrap="square" lIns="91425" tIns="91425" rIns="91425" bIns="91425" anchor="ctr" anchorCtr="0">
            <a:noAutofit/>
          </a:bodyPr>
          <a:lstStyle/>
          <a:p>
            <a:pPr marL="457200" lvl="0" indent="0" rtl="0">
              <a:lnSpc>
                <a:spcPct val="150000"/>
              </a:lnSpc>
              <a:spcBef>
                <a:spcPts val="0"/>
              </a:spcBef>
              <a:spcAft>
                <a:spcPts val="800"/>
              </a:spcAft>
              <a:buNone/>
            </a:pPr>
            <a:endParaRPr sz="1050" b="1">
              <a:solidFill>
                <a:srgbClr val="333333"/>
              </a:solidFill>
              <a:highlight>
                <a:srgbClr val="FFFFFF"/>
              </a:highlight>
            </a:endParaRPr>
          </a:p>
        </p:txBody>
      </p:sp>
      <p:pic>
        <p:nvPicPr>
          <p:cNvPr id="261" name="Google Shape;261;p23"/>
          <p:cNvPicPr preferRelativeResize="0"/>
          <p:nvPr/>
        </p:nvPicPr>
        <p:blipFill>
          <a:blip r:embed="rId3">
            <a:alphaModFix/>
          </a:blip>
          <a:stretch>
            <a:fillRect/>
          </a:stretch>
        </p:blipFill>
        <p:spPr>
          <a:xfrm>
            <a:off x="939750" y="673550"/>
            <a:ext cx="5322625" cy="4470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24"/>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Service Instances per vm</a:t>
            </a:r>
            <a:endParaRPr sz="2400" b="1">
              <a:latin typeface="Arial"/>
              <a:ea typeface="Arial"/>
              <a:cs typeface="Arial"/>
              <a:sym typeface="Arial"/>
            </a:endParaRPr>
          </a:p>
        </p:txBody>
      </p:sp>
      <p:sp>
        <p:nvSpPr>
          <p:cNvPr id="267" name="Google Shape;267;p24"/>
          <p:cNvSpPr txBox="1"/>
          <p:nvPr/>
        </p:nvSpPr>
        <p:spPr>
          <a:xfrm>
            <a:off x="-76200" y="673550"/>
            <a:ext cx="5415600" cy="4470000"/>
          </a:xfrm>
          <a:prstGeom prst="rect">
            <a:avLst/>
          </a:prstGeom>
          <a:noFill/>
          <a:ln>
            <a:noFill/>
          </a:ln>
        </p:spPr>
        <p:txBody>
          <a:bodyPr spcFirstLastPara="1" wrap="square" lIns="91425" tIns="91425" rIns="91425" bIns="91425" anchor="ctr" anchorCtr="0">
            <a:noAutofit/>
          </a:bodyPr>
          <a:lstStyle/>
          <a:p>
            <a:pPr marL="457200" lvl="0" indent="0" rtl="0">
              <a:lnSpc>
                <a:spcPct val="150000"/>
              </a:lnSpc>
              <a:spcBef>
                <a:spcPts val="0"/>
              </a:spcBef>
              <a:spcAft>
                <a:spcPts val="800"/>
              </a:spcAft>
              <a:buNone/>
            </a:pPr>
            <a:endParaRPr sz="1050" b="1">
              <a:solidFill>
                <a:srgbClr val="333333"/>
              </a:solidFill>
              <a:highlight>
                <a:srgbClr val="FFFFFF"/>
              </a:highlight>
            </a:endParaRPr>
          </a:p>
        </p:txBody>
      </p:sp>
      <p:sp>
        <p:nvSpPr>
          <p:cNvPr id="268" name="Google Shape;268;p24"/>
          <p:cNvSpPr txBox="1"/>
          <p:nvPr/>
        </p:nvSpPr>
        <p:spPr>
          <a:xfrm>
            <a:off x="710300" y="441900"/>
            <a:ext cx="8254200" cy="42597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endParaRPr sz="1800" dirty="0">
              <a:solidFill>
                <a:srgbClr val="333333"/>
              </a:solidFill>
              <a:highlight>
                <a:srgbClr val="FFFFFF"/>
              </a:highlight>
            </a:endParaRPr>
          </a:p>
          <a:p>
            <a:pPr marL="457200" lvl="0" indent="0" rtl="0">
              <a:lnSpc>
                <a:spcPct val="115000"/>
              </a:lnSpc>
              <a:spcBef>
                <a:spcPts val="800"/>
              </a:spcBef>
              <a:spcAft>
                <a:spcPts val="0"/>
              </a:spcAft>
              <a:buNone/>
            </a:pPr>
            <a:endParaRPr sz="1800" dirty="0">
              <a:solidFill>
                <a:srgbClr val="333333"/>
              </a:solidFill>
              <a:highlight>
                <a:srgbClr val="FFFFFF"/>
              </a:highlight>
            </a:endParaRPr>
          </a:p>
          <a:p>
            <a:pPr marL="457200" lvl="0" indent="0" rtl="0">
              <a:lnSpc>
                <a:spcPct val="115000"/>
              </a:lnSpc>
              <a:spcBef>
                <a:spcPts val="800"/>
              </a:spcBef>
              <a:spcAft>
                <a:spcPts val="0"/>
              </a:spcAft>
              <a:buNone/>
            </a:pPr>
            <a:endParaRPr sz="1800" dirty="0">
              <a:solidFill>
                <a:srgbClr val="333333"/>
              </a:solidFill>
              <a:highlight>
                <a:srgbClr val="FFFFFF"/>
              </a:highlight>
            </a:endParaRPr>
          </a:p>
          <a:p>
            <a:pPr marL="457200" lvl="0" indent="-342900" rtl="0">
              <a:lnSpc>
                <a:spcPct val="115000"/>
              </a:lnSpc>
              <a:spcBef>
                <a:spcPts val="0"/>
              </a:spcBef>
              <a:spcAft>
                <a:spcPts val="0"/>
              </a:spcAft>
              <a:buClr>
                <a:srgbClr val="333333"/>
              </a:buClr>
              <a:buSzPts val="1800"/>
              <a:buChar char="➔"/>
            </a:pPr>
            <a:r>
              <a:rPr lang="en-GB" sz="1800" b="1" dirty="0">
                <a:solidFill>
                  <a:srgbClr val="333333"/>
                </a:solidFill>
              </a:rPr>
              <a:t>Benefits</a:t>
            </a:r>
            <a:endParaRPr sz="1800" b="1"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Its straightforward to scale the service by increasing the number of instances. Amazon Autoscaling Groups can even do this automatically based on load.</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The VM encapsulates the details of the technology used to build the service. </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Each service instance is isolated</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A VM imposes limits on the CPU and memory consumed by a service instance</a:t>
            </a:r>
            <a:endParaRPr sz="1800" dirty="0">
              <a:solidFill>
                <a:srgbClr val="333333"/>
              </a:solidFill>
            </a:endParaRPr>
          </a:p>
          <a:p>
            <a:pPr marL="457200" lvl="0" indent="-342900" rtl="0">
              <a:lnSpc>
                <a:spcPct val="115000"/>
              </a:lnSpc>
              <a:spcBef>
                <a:spcPts val="0"/>
              </a:spcBef>
              <a:spcAft>
                <a:spcPts val="0"/>
              </a:spcAft>
              <a:buClr>
                <a:srgbClr val="333333"/>
              </a:buClr>
              <a:buSzPts val="1800"/>
              <a:buChar char="➔"/>
            </a:pPr>
            <a:r>
              <a:rPr lang="en-GB" sz="1800" b="1" dirty="0">
                <a:solidFill>
                  <a:srgbClr val="333333"/>
                </a:solidFill>
              </a:rPr>
              <a:t>Drawbacks </a:t>
            </a:r>
            <a:endParaRPr sz="1800" b="1"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Building a VM image is slow and time consuming</a:t>
            </a:r>
            <a:endParaRPr sz="1800" dirty="0">
              <a:solidFill>
                <a:srgbClr val="333333"/>
              </a:solidFill>
            </a:endParaRPr>
          </a:p>
          <a:p>
            <a:pPr marL="914400" lvl="0" indent="0" rtl="0">
              <a:lnSpc>
                <a:spcPct val="115000"/>
              </a:lnSpc>
              <a:spcBef>
                <a:spcPts val="800"/>
              </a:spcBef>
              <a:spcAft>
                <a:spcPts val="0"/>
              </a:spcAft>
              <a:buNone/>
            </a:pPr>
            <a:endParaRPr sz="1800" dirty="0">
              <a:solidFill>
                <a:srgbClr val="333333"/>
              </a:solidFill>
            </a:endParaRPr>
          </a:p>
          <a:p>
            <a:pPr marL="457200" lvl="0" indent="0" rtl="0">
              <a:lnSpc>
                <a:spcPct val="115000"/>
              </a:lnSpc>
              <a:spcBef>
                <a:spcPts val="800"/>
              </a:spcBef>
              <a:spcAft>
                <a:spcPts val="0"/>
              </a:spcAft>
              <a:buNone/>
            </a:pPr>
            <a:endParaRPr sz="1800" dirty="0">
              <a:solidFill>
                <a:srgbClr val="333333"/>
              </a:solidFill>
              <a:highlight>
                <a:srgbClr val="FFFFFF"/>
              </a:highlight>
            </a:endParaRPr>
          </a:p>
          <a:p>
            <a:pPr marL="457200" lvl="0" indent="0" rtl="0">
              <a:lnSpc>
                <a:spcPct val="115000"/>
              </a:lnSpc>
              <a:spcBef>
                <a:spcPts val="800"/>
              </a:spcBef>
              <a:spcAft>
                <a:spcPts val="0"/>
              </a:spcAft>
              <a:buNone/>
            </a:pPr>
            <a:endParaRPr sz="1800" dirty="0">
              <a:solidFill>
                <a:srgbClr val="333333"/>
              </a:solidFill>
              <a:highlight>
                <a:srgbClr val="FFFFFF"/>
              </a:high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25"/>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Service Instance per container</a:t>
            </a:r>
            <a:endParaRPr sz="2400" b="1">
              <a:latin typeface="Arial"/>
              <a:ea typeface="Arial"/>
              <a:cs typeface="Arial"/>
              <a:sym typeface="Arial"/>
            </a:endParaRPr>
          </a:p>
        </p:txBody>
      </p:sp>
      <p:pic>
        <p:nvPicPr>
          <p:cNvPr id="274" name="Google Shape;274;p25"/>
          <p:cNvPicPr preferRelativeResize="0"/>
          <p:nvPr/>
        </p:nvPicPr>
        <p:blipFill>
          <a:blip r:embed="rId3">
            <a:alphaModFix/>
          </a:blip>
          <a:stretch>
            <a:fillRect/>
          </a:stretch>
        </p:blipFill>
        <p:spPr>
          <a:xfrm>
            <a:off x="1787950" y="673550"/>
            <a:ext cx="5672425" cy="44196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26"/>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Service Instance per container</a:t>
            </a:r>
            <a:endParaRPr sz="2400" b="1">
              <a:latin typeface="Arial"/>
              <a:ea typeface="Arial"/>
              <a:cs typeface="Arial"/>
              <a:sym typeface="Arial"/>
            </a:endParaRPr>
          </a:p>
        </p:txBody>
      </p:sp>
      <p:sp>
        <p:nvSpPr>
          <p:cNvPr id="280" name="Google Shape;280;p26"/>
          <p:cNvSpPr txBox="1"/>
          <p:nvPr/>
        </p:nvSpPr>
        <p:spPr>
          <a:xfrm>
            <a:off x="0" y="673550"/>
            <a:ext cx="8988900" cy="23265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457200" lvl="0" indent="-342900" rtl="0">
              <a:lnSpc>
                <a:spcPct val="115000"/>
              </a:lnSpc>
              <a:spcBef>
                <a:spcPts val="0"/>
              </a:spcBef>
              <a:spcAft>
                <a:spcPts val="0"/>
              </a:spcAft>
              <a:buClr>
                <a:srgbClr val="333333"/>
              </a:buClr>
              <a:buSzPts val="1800"/>
              <a:buChar char="➔"/>
            </a:pPr>
            <a:r>
              <a:rPr lang="en-GB" sz="1800" dirty="0">
                <a:solidFill>
                  <a:srgbClr val="333333"/>
                </a:solidFill>
                <a:highlight>
                  <a:srgbClr val="FFFFFF"/>
                </a:highlight>
              </a:rPr>
              <a:t>Package the service as a (Docker) container image and deploy each service instance as a container</a:t>
            </a:r>
            <a:endParaRPr sz="1800" dirty="0">
              <a:solidFill>
                <a:srgbClr val="333333"/>
              </a:solidFill>
              <a:highlight>
                <a:srgbClr val="FFFFFF"/>
              </a:highlight>
            </a:endParaRPr>
          </a:p>
          <a:p>
            <a:pPr marL="457200" lvl="0" indent="0" rtl="0">
              <a:lnSpc>
                <a:spcPct val="115000"/>
              </a:lnSpc>
              <a:spcBef>
                <a:spcPts val="0"/>
              </a:spcBef>
              <a:spcAft>
                <a:spcPts val="0"/>
              </a:spcAft>
              <a:buNone/>
            </a:pPr>
            <a:endParaRPr sz="1800" dirty="0">
              <a:solidFill>
                <a:srgbClr val="333333"/>
              </a:solidFill>
              <a:highlight>
                <a:srgbClr val="FFFFFF"/>
              </a:highlight>
            </a:endParaRPr>
          </a:p>
          <a:p>
            <a:pPr marL="457200" lvl="0" indent="-342900" rtl="0">
              <a:lnSpc>
                <a:spcPct val="115000"/>
              </a:lnSpc>
              <a:spcBef>
                <a:spcPts val="1500"/>
              </a:spcBef>
              <a:spcAft>
                <a:spcPts val="0"/>
              </a:spcAft>
              <a:buClr>
                <a:srgbClr val="333333"/>
              </a:buClr>
              <a:buSzPts val="1800"/>
              <a:buChar char="➔"/>
            </a:pPr>
            <a:r>
              <a:rPr lang="en-GB" sz="1800" b="1" dirty="0">
                <a:solidFill>
                  <a:srgbClr val="333333"/>
                </a:solidFill>
              </a:rPr>
              <a:t>Examples</a:t>
            </a:r>
            <a:endParaRPr sz="1800" b="1"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Swarm</a:t>
            </a: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Kubernetes</a:t>
            </a:r>
            <a:endParaRPr sz="1800" dirty="0"/>
          </a:p>
          <a:p>
            <a:pPr marL="914400" lvl="1" indent="-342900">
              <a:lnSpc>
                <a:spcPct val="115000"/>
              </a:lnSpc>
              <a:buClr>
                <a:srgbClr val="333333"/>
              </a:buClr>
              <a:buSzPts val="1800"/>
              <a:buFont typeface="Arial"/>
              <a:buChar char="◆"/>
            </a:pPr>
            <a:r>
              <a:rPr lang="en-GB" sz="1800" dirty="0">
                <a:solidFill>
                  <a:srgbClr val="333333"/>
                </a:solidFill>
              </a:rPr>
              <a:t>Amazon EC2 Container Service (ECS and EKS)</a:t>
            </a:r>
          </a:p>
          <a:p>
            <a:pPr marL="914400" lvl="1" indent="-342900">
              <a:lnSpc>
                <a:spcPct val="115000"/>
              </a:lnSpc>
              <a:buClr>
                <a:srgbClr val="333333"/>
              </a:buClr>
              <a:buSzPts val="1800"/>
              <a:buFont typeface="Arial"/>
              <a:buChar char="◆"/>
            </a:pPr>
            <a:r>
              <a:rPr lang="en-GB" sz="1800" dirty="0">
                <a:solidFill>
                  <a:srgbClr val="333333"/>
                </a:solidFill>
              </a:rPr>
              <a:t>Azure container service (Docker, Mesos and Kubernetes)</a:t>
            </a:r>
          </a:p>
          <a:p>
            <a:pPr marL="914400" lvl="1" indent="-342900" rtl="0">
              <a:lnSpc>
                <a:spcPct val="115000"/>
              </a:lnSpc>
              <a:spcBef>
                <a:spcPts val="0"/>
              </a:spcBef>
              <a:spcAft>
                <a:spcPts val="0"/>
              </a:spcAft>
              <a:buSzPts val="1800"/>
              <a:buChar char="◆"/>
            </a:pPr>
            <a:endParaRPr lang="en-GB" sz="1800" dirty="0"/>
          </a:p>
          <a:p>
            <a:pPr marL="914400" lvl="1" indent="-342900" rtl="0">
              <a:lnSpc>
                <a:spcPct val="115000"/>
              </a:lnSpc>
              <a:spcBef>
                <a:spcPts val="0"/>
              </a:spcBef>
              <a:spcAft>
                <a:spcPts val="0"/>
              </a:spcAft>
              <a:buSzPts val="1800"/>
              <a:buChar char="◆"/>
            </a:pPr>
            <a:endParaRPr sz="1800" dirty="0">
              <a:solidFill>
                <a:srgbClr val="333333"/>
              </a:solidFill>
            </a:endParaRPr>
          </a:p>
          <a:p>
            <a:pPr marL="457200" lvl="0" indent="0" rtl="0">
              <a:lnSpc>
                <a:spcPct val="115000"/>
              </a:lnSpc>
              <a:spcBef>
                <a:spcPts val="800"/>
              </a:spcBef>
              <a:spcAft>
                <a:spcPts val="0"/>
              </a:spcAft>
              <a:buNone/>
            </a:pPr>
            <a:endParaRPr sz="1800" dirty="0">
              <a:solidFill>
                <a:srgbClr val="333333"/>
              </a:solidFill>
              <a:highlight>
                <a:srgbClr val="FFFFFF"/>
              </a:highlight>
            </a:endParaRPr>
          </a:p>
          <a:p>
            <a:pPr marL="0" lvl="0" indent="0" rtl="0">
              <a:lnSpc>
                <a:spcPct val="115000"/>
              </a:lnSpc>
              <a:spcBef>
                <a:spcPts val="80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7"/>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Service Instance per container</a:t>
            </a:r>
            <a:endParaRPr sz="2400" b="1">
              <a:latin typeface="Arial"/>
              <a:ea typeface="Arial"/>
              <a:cs typeface="Arial"/>
              <a:sym typeface="Arial"/>
            </a:endParaRPr>
          </a:p>
        </p:txBody>
      </p:sp>
      <p:sp>
        <p:nvSpPr>
          <p:cNvPr id="286" name="Google Shape;286;p27"/>
          <p:cNvSpPr txBox="1"/>
          <p:nvPr/>
        </p:nvSpPr>
        <p:spPr>
          <a:xfrm>
            <a:off x="0" y="673550"/>
            <a:ext cx="8988900" cy="23265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a:p>
            <a:pPr marL="0" marR="0" lvl="0" indent="0" algn="l" rtl="0">
              <a:lnSpc>
                <a:spcPct val="115000"/>
              </a:lnSpc>
              <a:spcBef>
                <a:spcPts val="0"/>
              </a:spcBef>
              <a:spcAft>
                <a:spcPts val="0"/>
              </a:spcAft>
              <a:buNone/>
            </a:pPr>
            <a:endParaRPr sz="1800" dirty="0"/>
          </a:p>
          <a:p>
            <a:pPr marL="457200" lvl="0" indent="-342900" rtl="0">
              <a:lnSpc>
                <a:spcPct val="115000"/>
              </a:lnSpc>
              <a:spcBef>
                <a:spcPts val="0"/>
              </a:spcBef>
              <a:spcAft>
                <a:spcPts val="0"/>
              </a:spcAft>
              <a:buSzPts val="1800"/>
              <a:buChar char="➔"/>
            </a:pPr>
            <a:r>
              <a:rPr lang="en-GB" sz="1800" b="1" dirty="0">
                <a:solidFill>
                  <a:srgbClr val="333333"/>
                </a:solidFill>
                <a:highlight>
                  <a:srgbClr val="FFFFFF"/>
                </a:highlight>
              </a:rPr>
              <a:t>Benefits </a:t>
            </a:r>
            <a:endParaRPr sz="1800" b="1" dirty="0">
              <a:solidFill>
                <a:srgbClr val="333333"/>
              </a:solidFill>
              <a:highlight>
                <a:srgbClr val="FFFFFF"/>
              </a:highlight>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Easy to scale in and out a service</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The container encapsulates the details of the technology used to build the service. </a:t>
            </a: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All services are started and stopped in exactly the same way.</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Each service instance is isolated.</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A container imposes limits on the CPU and memory consumed by a service instance</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Containers are extremely fast to build and start.</a:t>
            </a:r>
            <a:endParaRPr sz="1800" dirty="0">
              <a:solidFill>
                <a:srgbClr val="333333"/>
              </a:solidFill>
            </a:endParaRPr>
          </a:p>
          <a:p>
            <a:pPr marL="457200" lvl="0" indent="-342900" rtl="0">
              <a:lnSpc>
                <a:spcPct val="115000"/>
              </a:lnSpc>
              <a:spcBef>
                <a:spcPts val="0"/>
              </a:spcBef>
              <a:spcAft>
                <a:spcPts val="0"/>
              </a:spcAft>
              <a:buClr>
                <a:srgbClr val="333333"/>
              </a:buClr>
              <a:buSzPts val="1800"/>
              <a:buChar char="➔"/>
            </a:pPr>
            <a:r>
              <a:rPr lang="en-GB" sz="1800" b="1" dirty="0">
                <a:solidFill>
                  <a:srgbClr val="333333"/>
                </a:solidFill>
                <a:highlight>
                  <a:srgbClr val="FFFFFF"/>
                </a:highlight>
              </a:rPr>
              <a:t>Drawbacks </a:t>
            </a:r>
            <a:endParaRPr sz="1800" b="1" dirty="0">
              <a:solidFill>
                <a:srgbClr val="333333"/>
              </a:solidFill>
              <a:highlight>
                <a:srgbClr val="FFFFFF"/>
              </a:highlight>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The infrastructure for deploying containers is not as rich as the infrastructure for deploying virtual machines.</a:t>
            </a:r>
            <a:endParaRPr sz="1800" dirty="0">
              <a:solidFill>
                <a:srgbClr val="333333"/>
              </a:solidFill>
            </a:endParaRPr>
          </a:p>
          <a:p>
            <a:pPr marL="457200" lvl="0" indent="0" rtl="0">
              <a:lnSpc>
                <a:spcPct val="115000"/>
              </a:lnSpc>
              <a:spcBef>
                <a:spcPts val="800"/>
              </a:spcBef>
              <a:spcAft>
                <a:spcPts val="0"/>
              </a:spcAft>
              <a:buNone/>
            </a:pPr>
            <a:endParaRPr sz="1800" dirty="0">
              <a:solidFill>
                <a:srgbClr val="333333"/>
              </a:solidFill>
              <a:highlight>
                <a:srgbClr val="FFFFFF"/>
              </a:highlight>
            </a:endParaRPr>
          </a:p>
          <a:p>
            <a:pPr marL="0" lvl="0" indent="0" rtl="0">
              <a:lnSpc>
                <a:spcPct val="115000"/>
              </a:lnSpc>
              <a:spcBef>
                <a:spcPts val="800"/>
              </a:spcBef>
              <a:spcAft>
                <a:spcPts val="0"/>
              </a:spcAft>
              <a:buNone/>
            </a:pPr>
            <a:endParaRPr sz="1800" dirty="0">
              <a:solidFill>
                <a:srgbClr val="333333"/>
              </a:solidFill>
              <a:highlight>
                <a:srgbClr val="FFFFFF"/>
              </a:highlight>
            </a:endParaRPr>
          </a:p>
          <a:p>
            <a:pPr marL="0" lvl="0" indent="0" rtl="0">
              <a:lnSpc>
                <a:spcPct val="115000"/>
              </a:lnSpc>
              <a:spcBef>
                <a:spcPts val="0"/>
              </a:spcBef>
              <a:spcAft>
                <a:spcPts val="0"/>
              </a:spcAft>
              <a:buNone/>
            </a:pPr>
            <a:endParaRPr sz="1800" dirty="0">
              <a:solidFill>
                <a:srgbClr val="333333"/>
              </a:solidFill>
              <a:highlight>
                <a:srgbClr val="FFFFFF"/>
              </a:high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8"/>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Serverless Deployment</a:t>
            </a:r>
            <a:endParaRPr sz="2400" b="1">
              <a:latin typeface="Arial"/>
              <a:ea typeface="Arial"/>
              <a:cs typeface="Arial"/>
              <a:sym typeface="Arial"/>
            </a:endParaRPr>
          </a:p>
        </p:txBody>
      </p:sp>
      <p:pic>
        <p:nvPicPr>
          <p:cNvPr id="292" name="Google Shape;292;p28"/>
          <p:cNvPicPr preferRelativeResize="0"/>
          <p:nvPr/>
        </p:nvPicPr>
        <p:blipFill>
          <a:blip r:embed="rId3">
            <a:alphaModFix/>
          </a:blip>
          <a:stretch>
            <a:fillRect/>
          </a:stretch>
        </p:blipFill>
        <p:spPr>
          <a:xfrm>
            <a:off x="612700" y="992429"/>
            <a:ext cx="7546015" cy="385601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29"/>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Serverless Deployment</a:t>
            </a:r>
            <a:endParaRPr sz="2400" b="1">
              <a:latin typeface="Arial"/>
              <a:ea typeface="Arial"/>
              <a:cs typeface="Arial"/>
              <a:sym typeface="Arial"/>
            </a:endParaRPr>
          </a:p>
        </p:txBody>
      </p:sp>
      <p:sp>
        <p:nvSpPr>
          <p:cNvPr id="298" name="Google Shape;298;p29"/>
          <p:cNvSpPr txBox="1"/>
          <p:nvPr/>
        </p:nvSpPr>
        <p:spPr>
          <a:xfrm>
            <a:off x="0" y="832750"/>
            <a:ext cx="9013500" cy="3980100"/>
          </a:xfrm>
          <a:prstGeom prst="rect">
            <a:avLst/>
          </a:prstGeom>
          <a:noFill/>
          <a:ln>
            <a:noFill/>
          </a:ln>
        </p:spPr>
        <p:txBody>
          <a:bodyPr spcFirstLastPara="1" wrap="square" lIns="91425" tIns="91425" rIns="91425" bIns="91425" anchor="ctr" anchorCtr="0">
            <a:noAutofit/>
          </a:bodyPr>
          <a:lstStyle/>
          <a:p>
            <a:pPr marL="457200" lvl="0" indent="-342900" rtl="0">
              <a:lnSpc>
                <a:spcPct val="115000"/>
              </a:lnSpc>
              <a:spcBef>
                <a:spcPts val="0"/>
              </a:spcBef>
              <a:spcAft>
                <a:spcPts val="0"/>
              </a:spcAft>
              <a:buClr>
                <a:srgbClr val="333333"/>
              </a:buClr>
              <a:buSzPts val="1800"/>
              <a:buChar char="➔"/>
            </a:pPr>
            <a:r>
              <a:rPr lang="en-GB" sz="1800" dirty="0">
                <a:solidFill>
                  <a:srgbClr val="333333"/>
                </a:solidFill>
              </a:rPr>
              <a:t>To deploy your service using this approach, you package the code, upload it to the deployment infrastructure and describe the desired performance characteristics.</a:t>
            </a:r>
          </a:p>
          <a:p>
            <a:pPr marL="457200" lvl="0" indent="-342900" rtl="0">
              <a:lnSpc>
                <a:spcPct val="115000"/>
              </a:lnSpc>
              <a:spcBef>
                <a:spcPts val="0"/>
              </a:spcBef>
              <a:spcAft>
                <a:spcPts val="0"/>
              </a:spcAft>
              <a:buClr>
                <a:srgbClr val="333333"/>
              </a:buClr>
              <a:buSzPts val="1800"/>
              <a:buChar char="➔"/>
            </a:pPr>
            <a:endParaRPr sz="1800" dirty="0">
              <a:solidFill>
                <a:srgbClr val="333333"/>
              </a:solidFill>
              <a:highlight>
                <a:srgbClr val="FFFFFF"/>
              </a:highlight>
            </a:endParaRPr>
          </a:p>
          <a:p>
            <a:pPr marL="457200" lvl="0" indent="-342900" rtl="0">
              <a:lnSpc>
                <a:spcPct val="115000"/>
              </a:lnSpc>
              <a:spcBef>
                <a:spcPts val="0"/>
              </a:spcBef>
              <a:spcAft>
                <a:spcPts val="0"/>
              </a:spcAft>
              <a:buClr>
                <a:srgbClr val="333333"/>
              </a:buClr>
              <a:buSzPts val="1800"/>
              <a:buChar char="➔"/>
            </a:pPr>
            <a:r>
              <a:rPr lang="en-GB" sz="1800" b="1" dirty="0">
                <a:solidFill>
                  <a:srgbClr val="333333"/>
                </a:solidFill>
              </a:rPr>
              <a:t>Examples</a:t>
            </a:r>
            <a:endParaRPr sz="1800" b="1"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AWS Lambda</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Google Cloud Functions</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Azure Functions</a:t>
            </a:r>
            <a:endParaRPr sz="1800" dirty="0">
              <a:solidFill>
                <a:srgbClr val="333333"/>
              </a:solidFill>
            </a:endParaRPr>
          </a:p>
          <a:p>
            <a:pPr marL="457200" marR="0" lvl="0" indent="0" algn="l" rtl="0">
              <a:lnSpc>
                <a:spcPct val="115000"/>
              </a:lnSpc>
              <a:spcBef>
                <a:spcPts val="800"/>
              </a:spcBef>
              <a:spcAft>
                <a:spcPts val="0"/>
              </a:spcAft>
              <a:buNone/>
            </a:pPr>
            <a:endParaRPr sz="1800" dirty="0">
              <a:solidFill>
                <a:srgbClr val="333333"/>
              </a:solidFill>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0"/>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Serverless Deployment</a:t>
            </a:r>
            <a:endParaRPr sz="2400" b="1">
              <a:latin typeface="Arial"/>
              <a:ea typeface="Arial"/>
              <a:cs typeface="Arial"/>
              <a:sym typeface="Arial"/>
            </a:endParaRPr>
          </a:p>
        </p:txBody>
      </p:sp>
      <p:sp>
        <p:nvSpPr>
          <p:cNvPr id="304" name="Google Shape;304;p30"/>
          <p:cNvSpPr txBox="1"/>
          <p:nvPr/>
        </p:nvSpPr>
        <p:spPr>
          <a:xfrm>
            <a:off x="0" y="832750"/>
            <a:ext cx="9013500" cy="39801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1800" dirty="0"/>
          </a:p>
          <a:p>
            <a:pPr marL="457200" lvl="0" indent="-342900" rtl="0">
              <a:lnSpc>
                <a:spcPct val="115000"/>
              </a:lnSpc>
              <a:spcBef>
                <a:spcPts val="0"/>
              </a:spcBef>
              <a:spcAft>
                <a:spcPts val="0"/>
              </a:spcAft>
              <a:buClr>
                <a:srgbClr val="333333"/>
              </a:buClr>
              <a:buSzPts val="1800"/>
              <a:buChar char="➔"/>
            </a:pPr>
            <a:r>
              <a:rPr lang="en-GB" sz="1800" b="1" dirty="0">
                <a:solidFill>
                  <a:srgbClr val="333333"/>
                </a:solidFill>
                <a:highlight>
                  <a:srgbClr val="FFFFFF"/>
                </a:highlight>
              </a:rPr>
              <a:t>Benefits </a:t>
            </a:r>
            <a:endParaRPr sz="1800" b="1" dirty="0">
              <a:solidFill>
                <a:srgbClr val="333333"/>
              </a:solidFill>
              <a:highlight>
                <a:srgbClr val="FFFFFF"/>
              </a:highlight>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highlight>
                  <a:srgbClr val="FFFFFF"/>
                </a:highlight>
              </a:rPr>
              <a:t>Eliminates the need to spend time on infrastructure. </a:t>
            </a:r>
            <a:endParaRPr sz="1800" dirty="0">
              <a:solidFill>
                <a:srgbClr val="333333"/>
              </a:solidFill>
              <a:highlight>
                <a:srgbClr val="FFFFFF"/>
              </a:highlight>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highlight>
                  <a:srgbClr val="FFFFFF"/>
                </a:highlight>
              </a:rPr>
              <a:t>Extremely elastic.</a:t>
            </a:r>
            <a:endParaRPr sz="1800" dirty="0">
              <a:solidFill>
                <a:srgbClr val="333333"/>
              </a:solidFill>
              <a:highlight>
                <a:srgbClr val="FFFFFF"/>
              </a:highlight>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highlight>
                  <a:srgbClr val="FFFFFF"/>
                </a:highlight>
              </a:rPr>
              <a:t>You pay for each request and only for total compute time</a:t>
            </a:r>
          </a:p>
          <a:p>
            <a:pPr marL="571500" lvl="1" rtl="0">
              <a:lnSpc>
                <a:spcPct val="115000"/>
              </a:lnSpc>
              <a:spcBef>
                <a:spcPts val="0"/>
              </a:spcBef>
              <a:spcAft>
                <a:spcPts val="0"/>
              </a:spcAft>
              <a:buClr>
                <a:srgbClr val="333333"/>
              </a:buClr>
              <a:buSzPts val="1800"/>
            </a:pPr>
            <a:endParaRPr sz="1800" dirty="0">
              <a:solidFill>
                <a:srgbClr val="333333"/>
              </a:solidFill>
              <a:highlight>
                <a:srgbClr val="FFFFFF"/>
              </a:highlight>
            </a:endParaRPr>
          </a:p>
          <a:p>
            <a:pPr marL="457200" lvl="0" indent="-342900" rtl="0">
              <a:lnSpc>
                <a:spcPct val="115000"/>
              </a:lnSpc>
              <a:spcBef>
                <a:spcPts val="0"/>
              </a:spcBef>
              <a:spcAft>
                <a:spcPts val="0"/>
              </a:spcAft>
              <a:buClr>
                <a:srgbClr val="333333"/>
              </a:buClr>
              <a:buSzPts val="1800"/>
              <a:buChar char="➔"/>
            </a:pPr>
            <a:r>
              <a:rPr lang="en-GB" sz="1800" b="1" dirty="0">
                <a:solidFill>
                  <a:srgbClr val="333333"/>
                </a:solidFill>
                <a:highlight>
                  <a:srgbClr val="FFFFFF"/>
                </a:highlight>
              </a:rPr>
              <a:t>Drawbacks </a:t>
            </a:r>
            <a:endParaRPr sz="1800" b="1" dirty="0">
              <a:solidFill>
                <a:srgbClr val="333333"/>
              </a:solidFill>
              <a:highlight>
                <a:srgbClr val="FFFFFF"/>
              </a:highlight>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highlight>
                  <a:srgbClr val="FFFFFF"/>
                </a:highlight>
              </a:rPr>
              <a:t>Less control than a VM-based or Container-based infrastructure. </a:t>
            </a:r>
            <a:r>
              <a:rPr lang="en-GB" sz="1800" dirty="0" err="1">
                <a:solidFill>
                  <a:srgbClr val="333333"/>
                </a:solidFill>
                <a:highlight>
                  <a:srgbClr val="FFFFFF"/>
                </a:highlight>
              </a:rPr>
              <a:t>Eg</a:t>
            </a:r>
            <a:r>
              <a:rPr lang="en-GB" sz="1800" dirty="0">
                <a:solidFill>
                  <a:srgbClr val="333333"/>
                </a:solidFill>
                <a:highlight>
                  <a:srgbClr val="FFFFFF"/>
                </a:highlight>
              </a:rPr>
              <a:t>: Support for languages</a:t>
            </a:r>
            <a:endParaRPr sz="1800" dirty="0">
              <a:solidFill>
                <a:srgbClr val="333333"/>
              </a:solidFill>
              <a:highlight>
                <a:srgbClr val="FFFFFF"/>
              </a:highlight>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highlight>
                  <a:srgbClr val="FFFFFF"/>
                </a:highlight>
              </a:rPr>
              <a:t>Limited input sources</a:t>
            </a:r>
            <a:endParaRPr sz="1800" dirty="0">
              <a:solidFill>
                <a:srgbClr val="333333"/>
              </a:solidFill>
              <a:highlight>
                <a:srgbClr val="FFFFFF"/>
              </a:highlight>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highlight>
                  <a:srgbClr val="FFFFFF"/>
                </a:highlight>
              </a:rPr>
              <a:t>serverless deployment is not a good fit your service takes a long time to start</a:t>
            </a:r>
            <a:endParaRPr sz="1800" dirty="0">
              <a:solidFill>
                <a:srgbClr val="333333"/>
              </a:solidFill>
              <a:highlight>
                <a:srgbClr val="FFFFFF"/>
              </a:highlight>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highlight>
                  <a:srgbClr val="FFFFFF"/>
                </a:highlight>
              </a:rPr>
              <a:t>Risk of high latency</a:t>
            </a:r>
            <a:endParaRPr sz="1800" dirty="0">
              <a:solidFill>
                <a:srgbClr val="333333"/>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4"/>
          <p:cNvSpPr txBox="1">
            <a:spLocks noGrp="1"/>
          </p:cNvSpPr>
          <p:nvPr>
            <p:ph type="title"/>
          </p:nvPr>
        </p:nvSpPr>
        <p:spPr>
          <a:xfrm>
            <a:off x="98250" y="163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i="0" u="none" strike="noStrike" cap="none">
                <a:solidFill>
                  <a:schemeClr val="lt1"/>
                </a:solidFill>
                <a:latin typeface="Arial"/>
                <a:ea typeface="Arial"/>
                <a:cs typeface="Arial"/>
                <a:sym typeface="Arial"/>
              </a:rPr>
              <a:t>Challenges of Microservices</a:t>
            </a:r>
            <a:endParaRPr sz="2400" b="1" i="0" u="none" strike="noStrike" cap="none">
              <a:solidFill>
                <a:schemeClr val="lt1"/>
              </a:solidFill>
              <a:latin typeface="Arial"/>
              <a:ea typeface="Arial"/>
              <a:cs typeface="Arial"/>
              <a:sym typeface="Arial"/>
            </a:endParaRPr>
          </a:p>
        </p:txBody>
      </p:sp>
      <p:sp>
        <p:nvSpPr>
          <p:cNvPr id="203" name="Google Shape;203;p14"/>
          <p:cNvSpPr txBox="1"/>
          <p:nvPr/>
        </p:nvSpPr>
        <p:spPr>
          <a:xfrm>
            <a:off x="0" y="619050"/>
            <a:ext cx="9079800" cy="4524300"/>
          </a:xfrm>
          <a:prstGeom prst="rect">
            <a:avLst/>
          </a:prstGeom>
          <a:noFill/>
          <a:ln>
            <a:noFill/>
          </a:ln>
        </p:spPr>
        <p:txBody>
          <a:bodyPr spcFirstLastPara="1" wrap="square" lIns="91425" tIns="91425" rIns="91425" bIns="91425" anchor="t" anchorCtr="0">
            <a:noAutofit/>
          </a:bodyPr>
          <a:lstStyle/>
          <a:p>
            <a:pPr marL="457200" marR="0" lvl="0" indent="-342900" algn="l" rtl="0">
              <a:lnSpc>
                <a:spcPct val="115000"/>
              </a:lnSpc>
              <a:spcBef>
                <a:spcPts val="0"/>
              </a:spcBef>
              <a:spcAft>
                <a:spcPts val="0"/>
              </a:spcAft>
              <a:buClr>
                <a:srgbClr val="000000"/>
              </a:buClr>
              <a:buSzPts val="1800"/>
              <a:buFont typeface="Arial"/>
              <a:buChar char="➔"/>
            </a:pPr>
            <a:r>
              <a:rPr lang="en-GB" sz="1800" b="1" i="0" u="none" strike="noStrike" cap="none" dirty="0">
                <a:solidFill>
                  <a:srgbClr val="000000"/>
                </a:solidFill>
                <a:latin typeface="Arial"/>
                <a:ea typeface="Arial"/>
                <a:cs typeface="Arial"/>
                <a:sym typeface="Arial"/>
              </a:rPr>
              <a:t>Distributed Systems </a:t>
            </a:r>
            <a:endParaRPr sz="1800" b="1" i="0" u="none" strike="noStrike" cap="none" dirty="0">
              <a:solidFill>
                <a:srgbClr val="000000"/>
              </a:solidFill>
              <a:latin typeface="Arial"/>
              <a:ea typeface="Arial"/>
              <a:cs typeface="Arial"/>
              <a:sym typeface="Arial"/>
            </a:endParaRPr>
          </a:p>
          <a:p>
            <a:pPr marL="914400" marR="0" lvl="1" indent="-342900" algn="l" rtl="0">
              <a:lnSpc>
                <a:spcPct val="115000"/>
              </a:lnSpc>
              <a:spcBef>
                <a:spcPts val="0"/>
              </a:spcBef>
              <a:spcAft>
                <a:spcPts val="0"/>
              </a:spcAft>
              <a:buClr>
                <a:srgbClr val="000000"/>
              </a:buClr>
              <a:buSzPts val="1800"/>
              <a:buFont typeface="Arial"/>
              <a:buChar char="◆"/>
            </a:pPr>
            <a:r>
              <a:rPr lang="en-GB" sz="1800" b="0" i="0" u="none" strike="noStrike" cap="none" dirty="0">
                <a:solidFill>
                  <a:srgbClr val="000000"/>
                </a:solidFill>
                <a:latin typeface="Arial"/>
                <a:ea typeface="Arial"/>
                <a:cs typeface="Arial"/>
                <a:sym typeface="Arial"/>
              </a:rPr>
              <a:t>Wrong Assumption that the network be reliable, the latency zero, and the bandwidth to be infinite.</a:t>
            </a:r>
          </a:p>
          <a:p>
            <a:pPr marL="571500" marR="0" lvl="1" algn="l" rtl="0">
              <a:lnSpc>
                <a:spcPct val="115000"/>
              </a:lnSpc>
              <a:spcBef>
                <a:spcPts val="0"/>
              </a:spcBef>
              <a:spcAft>
                <a:spcPts val="0"/>
              </a:spcAft>
              <a:buClr>
                <a:srgbClr val="000000"/>
              </a:buClr>
              <a:buSzPts val="1800"/>
            </a:pPr>
            <a:endParaRPr sz="1800" b="0" i="0" u="none" strike="noStrike" cap="none" dirty="0">
              <a:solidFill>
                <a:srgbClr val="000000"/>
              </a:solidFill>
              <a:latin typeface="Arial"/>
              <a:ea typeface="Arial"/>
              <a:cs typeface="Arial"/>
              <a:sym typeface="Arial"/>
            </a:endParaRPr>
          </a:p>
          <a:p>
            <a:pPr marL="457200" marR="0" lvl="0" indent="-342900" algn="l" rtl="0">
              <a:lnSpc>
                <a:spcPct val="115000"/>
              </a:lnSpc>
              <a:spcBef>
                <a:spcPts val="0"/>
              </a:spcBef>
              <a:spcAft>
                <a:spcPts val="0"/>
              </a:spcAft>
              <a:buClr>
                <a:srgbClr val="000000"/>
              </a:buClr>
              <a:buSzPts val="1800"/>
              <a:buFont typeface="Arial"/>
              <a:buChar char="➔"/>
            </a:pPr>
            <a:r>
              <a:rPr lang="en-GB" sz="1800" b="1" i="0" u="none" strike="noStrike" cap="none" dirty="0">
                <a:solidFill>
                  <a:srgbClr val="000000"/>
                </a:solidFill>
                <a:latin typeface="Arial"/>
                <a:ea typeface="Arial"/>
                <a:cs typeface="Arial"/>
                <a:sym typeface="Arial"/>
              </a:rPr>
              <a:t>Migration</a:t>
            </a:r>
          </a:p>
          <a:p>
            <a:pPr marL="914400" lvl="1" indent="-342900">
              <a:lnSpc>
                <a:spcPct val="115000"/>
              </a:lnSpc>
              <a:buSzPts val="1800"/>
              <a:buFont typeface="Arial"/>
              <a:buChar char="◆"/>
            </a:pPr>
            <a:r>
              <a:rPr lang="en-GB" sz="1800" dirty="0"/>
              <a:t>Complex process of blasting your code</a:t>
            </a:r>
          </a:p>
          <a:p>
            <a:pPr marL="571500" lvl="1">
              <a:lnSpc>
                <a:spcPct val="115000"/>
              </a:lnSpc>
              <a:buSzPts val="1800"/>
            </a:pPr>
            <a:endParaRPr sz="1800" dirty="0"/>
          </a:p>
          <a:p>
            <a:pPr marL="457200" marR="0" lvl="0" indent="-342900" algn="l" rtl="0">
              <a:lnSpc>
                <a:spcPct val="115000"/>
              </a:lnSpc>
              <a:spcBef>
                <a:spcPts val="0"/>
              </a:spcBef>
              <a:spcAft>
                <a:spcPts val="0"/>
              </a:spcAft>
              <a:buClr>
                <a:srgbClr val="000000"/>
              </a:buClr>
              <a:buSzPts val="1800"/>
              <a:buFont typeface="Arial"/>
              <a:buChar char="➔"/>
            </a:pPr>
            <a:r>
              <a:rPr lang="en-GB" sz="1800" b="1" i="0" u="none" strike="noStrike" cap="none" dirty="0">
                <a:solidFill>
                  <a:srgbClr val="000000"/>
                </a:solidFill>
                <a:latin typeface="Arial"/>
                <a:ea typeface="Arial"/>
                <a:cs typeface="Arial"/>
                <a:sym typeface="Arial"/>
              </a:rPr>
              <a:t>Versions</a:t>
            </a:r>
            <a:endParaRPr sz="1800" b="1" i="0" u="none" strike="noStrike" cap="none" dirty="0">
              <a:solidFill>
                <a:srgbClr val="000000"/>
              </a:solidFill>
              <a:latin typeface="Arial"/>
              <a:ea typeface="Arial"/>
              <a:cs typeface="Arial"/>
              <a:sym typeface="Arial"/>
            </a:endParaRPr>
          </a:p>
          <a:p>
            <a:pPr marL="914400" marR="0" lvl="1" indent="-342900" algn="l" rtl="0">
              <a:lnSpc>
                <a:spcPct val="115000"/>
              </a:lnSpc>
              <a:spcBef>
                <a:spcPts val="0"/>
              </a:spcBef>
              <a:spcAft>
                <a:spcPts val="0"/>
              </a:spcAft>
              <a:buClr>
                <a:srgbClr val="000000"/>
              </a:buClr>
              <a:buSzPts val="1800"/>
              <a:buFont typeface="Arial"/>
              <a:buChar char="◆"/>
            </a:pPr>
            <a:r>
              <a:rPr lang="en-GB" sz="1800" b="0" i="0" u="none" strike="noStrike" cap="none" dirty="0">
                <a:solidFill>
                  <a:srgbClr val="000000"/>
                </a:solidFill>
                <a:latin typeface="Arial"/>
                <a:ea typeface="Arial"/>
                <a:cs typeface="Arial"/>
                <a:sym typeface="Arial"/>
              </a:rPr>
              <a:t>Versioning for microservices can be challenging.</a:t>
            </a:r>
          </a:p>
          <a:p>
            <a:pPr marL="914400" marR="0" lvl="1" indent="-342900" algn="l" rtl="0">
              <a:lnSpc>
                <a:spcPct val="115000"/>
              </a:lnSpc>
              <a:spcBef>
                <a:spcPts val="0"/>
              </a:spcBef>
              <a:spcAft>
                <a:spcPts val="0"/>
              </a:spcAft>
              <a:buClr>
                <a:srgbClr val="000000"/>
              </a:buClr>
              <a:buSzPts val="1800"/>
              <a:buFont typeface="Arial"/>
              <a:buChar char="◆"/>
            </a:pPr>
            <a:endParaRPr sz="1800" b="0" i="0" u="none" strike="noStrike" cap="none" dirty="0">
              <a:solidFill>
                <a:srgbClr val="000000"/>
              </a:solidFill>
              <a:latin typeface="Arial"/>
              <a:ea typeface="Arial"/>
              <a:cs typeface="Arial"/>
              <a:sym typeface="Arial"/>
            </a:endParaRPr>
          </a:p>
          <a:p>
            <a:pPr marL="457200" marR="0" lvl="0" indent="-342900" algn="l" rtl="0">
              <a:lnSpc>
                <a:spcPct val="115000"/>
              </a:lnSpc>
              <a:spcBef>
                <a:spcPts val="0"/>
              </a:spcBef>
              <a:spcAft>
                <a:spcPts val="0"/>
              </a:spcAft>
              <a:buClr>
                <a:srgbClr val="000000"/>
              </a:buClr>
              <a:buSzPts val="1800"/>
              <a:buFont typeface="Arial"/>
              <a:buChar char="➔"/>
            </a:pPr>
            <a:r>
              <a:rPr lang="en-GB" sz="1800" b="1" i="0" u="none" strike="noStrike" cap="none" dirty="0">
                <a:solidFill>
                  <a:srgbClr val="000000"/>
                </a:solidFill>
                <a:latin typeface="Arial"/>
                <a:ea typeface="Arial"/>
                <a:cs typeface="Arial"/>
                <a:sym typeface="Arial"/>
              </a:rPr>
              <a:t>Organization</a:t>
            </a:r>
            <a:endParaRPr sz="1800" b="1" i="0" u="none" strike="noStrike" cap="none" dirty="0">
              <a:solidFill>
                <a:srgbClr val="000000"/>
              </a:solidFill>
              <a:latin typeface="Arial"/>
              <a:ea typeface="Arial"/>
              <a:cs typeface="Arial"/>
              <a:sym typeface="Arial"/>
            </a:endParaRPr>
          </a:p>
          <a:p>
            <a:pPr marL="914400" marR="0" lvl="1" indent="-342900" algn="l" rtl="0">
              <a:lnSpc>
                <a:spcPct val="115000"/>
              </a:lnSpc>
              <a:spcBef>
                <a:spcPts val="0"/>
              </a:spcBef>
              <a:spcAft>
                <a:spcPts val="0"/>
              </a:spcAft>
              <a:buClr>
                <a:srgbClr val="000000"/>
              </a:buClr>
              <a:buSzPts val="1800"/>
              <a:buFont typeface="Arial"/>
              <a:buChar char="◆"/>
            </a:pPr>
            <a:r>
              <a:rPr lang="en-GB" sz="1800" dirty="0"/>
              <a:t>H</a:t>
            </a:r>
            <a:r>
              <a:rPr lang="en-GB" sz="1800" b="0" i="0" u="none" strike="noStrike" cap="none" dirty="0">
                <a:solidFill>
                  <a:srgbClr val="000000"/>
                </a:solidFill>
                <a:latin typeface="Arial"/>
                <a:ea typeface="Arial"/>
                <a:cs typeface="Arial"/>
                <a:sym typeface="Arial"/>
              </a:rPr>
              <a:t>ow to: build an effective team structure, </a:t>
            </a:r>
          </a:p>
          <a:p>
            <a:pPr marL="914400" lvl="2" indent="-342900">
              <a:lnSpc>
                <a:spcPct val="115000"/>
              </a:lnSpc>
              <a:buSzPts val="1800"/>
              <a:buFont typeface="Arial"/>
              <a:buChar char="◆"/>
            </a:pPr>
            <a:r>
              <a:rPr lang="en-GB" sz="1800" b="0" i="0" u="none" strike="noStrike" cap="none" dirty="0">
                <a:solidFill>
                  <a:srgbClr val="000000"/>
                </a:solidFill>
                <a:latin typeface="Arial"/>
                <a:ea typeface="Arial"/>
                <a:cs typeface="Arial"/>
                <a:sym typeface="Arial"/>
              </a:rPr>
              <a:t>How to follow a DevOps approach, </a:t>
            </a:r>
          </a:p>
          <a:p>
            <a:pPr marL="914400" lvl="2" indent="-342900">
              <a:lnSpc>
                <a:spcPct val="115000"/>
              </a:lnSpc>
              <a:buSzPts val="1800"/>
              <a:buFont typeface="Arial"/>
              <a:buChar char="◆"/>
            </a:pPr>
            <a:r>
              <a:rPr lang="en-GB" sz="1800" b="0" i="0" u="none" strike="noStrike" cap="none" dirty="0">
                <a:solidFill>
                  <a:srgbClr val="000000"/>
                </a:solidFill>
                <a:latin typeface="Arial"/>
                <a:ea typeface="Arial"/>
                <a:cs typeface="Arial"/>
                <a:sym typeface="Arial"/>
              </a:rPr>
              <a:t>How to streamline communication between development and operations.</a:t>
            </a:r>
            <a:endParaRPr sz="1800" b="0" i="0" u="none" strike="noStrike" cap="none" dirty="0">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31"/>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Service Deployment Platform</a:t>
            </a:r>
            <a:endParaRPr sz="2400" b="1">
              <a:latin typeface="Arial"/>
              <a:ea typeface="Arial"/>
              <a:cs typeface="Arial"/>
              <a:sym typeface="Arial"/>
            </a:endParaRPr>
          </a:p>
        </p:txBody>
      </p:sp>
      <p:sp>
        <p:nvSpPr>
          <p:cNvPr id="310" name="Google Shape;310;p31"/>
          <p:cNvSpPr txBox="1"/>
          <p:nvPr/>
        </p:nvSpPr>
        <p:spPr>
          <a:xfrm>
            <a:off x="0" y="832750"/>
            <a:ext cx="9013500" cy="3980100"/>
          </a:xfrm>
          <a:prstGeom prst="rect">
            <a:avLst/>
          </a:prstGeom>
          <a:noFill/>
          <a:ln>
            <a:noFill/>
          </a:ln>
        </p:spPr>
        <p:txBody>
          <a:bodyPr spcFirstLastPara="1" wrap="square" lIns="91425" tIns="91425" rIns="91425" bIns="91425" anchor="ctr" anchorCtr="0">
            <a:noAutofit/>
          </a:bodyPr>
          <a:lstStyle/>
          <a:p>
            <a:pPr marL="457200" marR="0" lvl="0" indent="-342900" algn="l" rtl="0">
              <a:lnSpc>
                <a:spcPct val="150000"/>
              </a:lnSpc>
              <a:spcBef>
                <a:spcPts val="0"/>
              </a:spcBef>
              <a:spcAft>
                <a:spcPts val="0"/>
              </a:spcAft>
              <a:buClr>
                <a:srgbClr val="333333"/>
              </a:buClr>
              <a:buSzPts val="1800"/>
              <a:buFont typeface="Arial"/>
              <a:buChar char="➔"/>
            </a:pPr>
            <a:r>
              <a:rPr lang="en-GB" sz="1800" dirty="0">
                <a:solidFill>
                  <a:srgbClr val="333333"/>
                </a:solidFill>
                <a:highlight>
                  <a:srgbClr val="FFFFFF"/>
                </a:highlight>
              </a:rPr>
              <a:t>An automated infrastructure for application deployment.</a:t>
            </a:r>
            <a:endParaRPr sz="1800" dirty="0">
              <a:solidFill>
                <a:srgbClr val="333333"/>
              </a:solidFill>
              <a:highlight>
                <a:srgbClr val="FFFFFF"/>
              </a:highlight>
            </a:endParaRPr>
          </a:p>
          <a:p>
            <a:pPr marL="457200" marR="0" lvl="0" indent="-342900" algn="l" rtl="0">
              <a:lnSpc>
                <a:spcPct val="150000"/>
              </a:lnSpc>
              <a:spcBef>
                <a:spcPts val="0"/>
              </a:spcBef>
              <a:spcAft>
                <a:spcPts val="0"/>
              </a:spcAft>
              <a:buClr>
                <a:srgbClr val="333333"/>
              </a:buClr>
              <a:buSzPts val="1800"/>
              <a:buFont typeface="Arial"/>
              <a:buChar char="➔"/>
            </a:pPr>
            <a:r>
              <a:rPr lang="en-GB" sz="1800" dirty="0">
                <a:solidFill>
                  <a:srgbClr val="333333"/>
                </a:solidFill>
                <a:highlight>
                  <a:srgbClr val="FFFFFF"/>
                </a:highlight>
              </a:rPr>
              <a:t>Shall provide a service abstraction,</a:t>
            </a:r>
          </a:p>
          <a:p>
            <a:pPr marL="457200" marR="0" lvl="0" indent="-342900" algn="l" rtl="0">
              <a:lnSpc>
                <a:spcPct val="150000"/>
              </a:lnSpc>
              <a:spcBef>
                <a:spcPts val="0"/>
              </a:spcBef>
              <a:spcAft>
                <a:spcPts val="0"/>
              </a:spcAft>
              <a:buClr>
                <a:srgbClr val="333333"/>
              </a:buClr>
              <a:buSzPts val="1800"/>
              <a:buFont typeface="Arial"/>
              <a:buChar char="➔"/>
            </a:pPr>
            <a:r>
              <a:rPr lang="en-GB" sz="1800" dirty="0">
                <a:solidFill>
                  <a:srgbClr val="333333"/>
                </a:solidFill>
                <a:highlight>
                  <a:srgbClr val="FFFFFF"/>
                </a:highlight>
              </a:rPr>
              <a:t>A set of highly available (e.g. load balanced) service instances.</a:t>
            </a:r>
            <a:endParaRPr sz="1800" dirty="0">
              <a:solidFill>
                <a:srgbClr val="333333"/>
              </a:solidFill>
              <a:highlight>
                <a:srgbClr val="FFFFFF"/>
              </a:highlight>
            </a:endParaRPr>
          </a:p>
          <a:p>
            <a:pPr marL="457200" lvl="0" indent="-342900" rtl="0">
              <a:lnSpc>
                <a:spcPct val="150000"/>
              </a:lnSpc>
              <a:spcBef>
                <a:spcPts val="0"/>
              </a:spcBef>
              <a:spcAft>
                <a:spcPts val="0"/>
              </a:spcAft>
              <a:buClr>
                <a:srgbClr val="333333"/>
              </a:buClr>
              <a:buSzPts val="1800"/>
              <a:buChar char="➔"/>
            </a:pPr>
            <a:r>
              <a:rPr lang="en-GB" sz="1800" b="1" dirty="0">
                <a:solidFill>
                  <a:srgbClr val="333333"/>
                </a:solidFill>
              </a:rPr>
              <a:t>Examples</a:t>
            </a:r>
            <a:endParaRPr sz="1800" b="1" dirty="0">
              <a:solidFill>
                <a:srgbClr val="333333"/>
              </a:solidFill>
            </a:endParaRPr>
          </a:p>
          <a:p>
            <a:pPr marL="914400" lvl="0" indent="-342900" rtl="0">
              <a:lnSpc>
                <a:spcPct val="150000"/>
              </a:lnSpc>
              <a:spcBef>
                <a:spcPts val="0"/>
              </a:spcBef>
              <a:spcAft>
                <a:spcPts val="0"/>
              </a:spcAft>
              <a:buClr>
                <a:srgbClr val="333333"/>
              </a:buClr>
              <a:buSzPts val="1800"/>
              <a:buChar char="➔"/>
            </a:pPr>
            <a:r>
              <a:rPr lang="en-GB" sz="1800" dirty="0">
                <a:solidFill>
                  <a:srgbClr val="333333"/>
                </a:solidFill>
              </a:rPr>
              <a:t>Docker orchestration frameworks including Docker swarm mode and Kubernetes</a:t>
            </a:r>
            <a:endParaRPr sz="1800" dirty="0">
              <a:solidFill>
                <a:srgbClr val="333333"/>
              </a:solidFill>
            </a:endParaRPr>
          </a:p>
          <a:p>
            <a:pPr marL="914400" lvl="0" indent="-342900" rtl="0">
              <a:lnSpc>
                <a:spcPct val="150000"/>
              </a:lnSpc>
              <a:spcBef>
                <a:spcPts val="0"/>
              </a:spcBef>
              <a:spcAft>
                <a:spcPts val="0"/>
              </a:spcAft>
              <a:buClr>
                <a:srgbClr val="333333"/>
              </a:buClr>
              <a:buSzPts val="1800"/>
              <a:buChar char="➔"/>
            </a:pPr>
            <a:r>
              <a:rPr lang="en-GB" sz="1800" dirty="0">
                <a:solidFill>
                  <a:srgbClr val="333333"/>
                </a:solidFill>
              </a:rPr>
              <a:t>Serverless platforms such as AWS Lambda</a:t>
            </a:r>
            <a:endParaRPr sz="1800" dirty="0">
              <a:solidFill>
                <a:srgbClr val="333333"/>
              </a:solidFill>
            </a:endParaRPr>
          </a:p>
          <a:p>
            <a:pPr marL="914400" lvl="0" indent="-342900" rtl="0">
              <a:lnSpc>
                <a:spcPct val="150000"/>
              </a:lnSpc>
              <a:spcBef>
                <a:spcPts val="0"/>
              </a:spcBef>
              <a:spcAft>
                <a:spcPts val="0"/>
              </a:spcAft>
              <a:buClr>
                <a:srgbClr val="333333"/>
              </a:buClr>
              <a:buSzPts val="1800"/>
              <a:buChar char="➔"/>
            </a:pPr>
            <a:r>
              <a:rPr lang="en-GB" sz="1800" dirty="0">
                <a:solidFill>
                  <a:srgbClr val="333333"/>
                </a:solidFill>
              </a:rPr>
              <a:t>PaaS including Cloud Foundry and AWS Elastic Beanstalk</a:t>
            </a:r>
            <a:endParaRPr sz="1800" dirty="0">
              <a:solidFill>
                <a:srgbClr val="333333"/>
              </a:solidFill>
            </a:endParaRPr>
          </a:p>
          <a:p>
            <a:pPr marL="914400" marR="0" lvl="0" indent="0" algn="l" rtl="0">
              <a:lnSpc>
                <a:spcPct val="115000"/>
              </a:lnSpc>
              <a:spcBef>
                <a:spcPts val="800"/>
              </a:spcBef>
              <a:spcAft>
                <a:spcPts val="0"/>
              </a:spcAft>
              <a:buNone/>
            </a:pPr>
            <a:endParaRPr sz="1800" dirty="0">
              <a:solidFill>
                <a:srgbClr val="333333"/>
              </a:solidFill>
              <a:highlight>
                <a:srgbClr val="FFFFFF"/>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2"/>
          <p:cNvSpPr txBox="1">
            <a:spLocks noGrp="1"/>
          </p:cNvSpPr>
          <p:nvPr>
            <p:ph type="title"/>
          </p:nvPr>
        </p:nvSpPr>
        <p:spPr>
          <a:xfrm>
            <a:off x="460950" y="1788075"/>
            <a:ext cx="8222100" cy="1012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4200"/>
              <a:buFont typeface="Roboto"/>
              <a:buNone/>
            </a:pPr>
            <a:r>
              <a:rPr lang="en-GB" sz="3000" b="1">
                <a:latin typeface="Arial"/>
                <a:ea typeface="Arial"/>
                <a:cs typeface="Arial"/>
                <a:sym typeface="Arial"/>
              </a:rPr>
              <a:t>Communication Style</a:t>
            </a:r>
            <a:endParaRPr sz="3000" b="1" i="0" u="none" strike="noStrike" cap="none">
              <a:solidFill>
                <a:schemeClr val="lt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3"/>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Remote Procedure Invocation (RPI)</a:t>
            </a:r>
            <a:endParaRPr sz="2400" b="1">
              <a:latin typeface="Arial"/>
              <a:ea typeface="Arial"/>
              <a:cs typeface="Arial"/>
              <a:sym typeface="Arial"/>
            </a:endParaRPr>
          </a:p>
        </p:txBody>
      </p:sp>
      <p:sp>
        <p:nvSpPr>
          <p:cNvPr id="321" name="Google Shape;321;p33"/>
          <p:cNvSpPr txBox="1"/>
          <p:nvPr/>
        </p:nvSpPr>
        <p:spPr>
          <a:xfrm>
            <a:off x="0" y="832750"/>
            <a:ext cx="9013500" cy="3980100"/>
          </a:xfrm>
          <a:prstGeom prst="rect">
            <a:avLst/>
          </a:prstGeom>
          <a:noFill/>
          <a:ln>
            <a:noFill/>
          </a:ln>
        </p:spPr>
        <p:txBody>
          <a:bodyPr spcFirstLastPara="1" wrap="square" lIns="91425" tIns="91425" rIns="91425" bIns="91425" anchor="ctr" anchorCtr="0">
            <a:noAutofit/>
          </a:bodyPr>
          <a:lstStyle/>
          <a:p>
            <a:pPr marL="457200" marR="0" lvl="0" indent="-342900" algn="l" rtl="0">
              <a:lnSpc>
                <a:spcPct val="115000"/>
              </a:lnSpc>
              <a:spcBef>
                <a:spcPts val="0"/>
              </a:spcBef>
              <a:spcAft>
                <a:spcPts val="0"/>
              </a:spcAft>
              <a:buClr>
                <a:srgbClr val="333333"/>
              </a:buClr>
              <a:buSzPts val="1800"/>
              <a:buChar char="➔"/>
            </a:pPr>
            <a:r>
              <a:rPr lang="en-GB" sz="1800" dirty="0">
                <a:solidFill>
                  <a:srgbClr val="333333"/>
                </a:solidFill>
              </a:rPr>
              <a:t>Use RPI for inter-service communication. </a:t>
            </a:r>
          </a:p>
          <a:p>
            <a:pPr marL="457200" marR="0" lvl="0" indent="-342900" algn="l" rtl="0">
              <a:lnSpc>
                <a:spcPct val="115000"/>
              </a:lnSpc>
              <a:spcBef>
                <a:spcPts val="0"/>
              </a:spcBef>
              <a:spcAft>
                <a:spcPts val="0"/>
              </a:spcAft>
              <a:buClr>
                <a:srgbClr val="333333"/>
              </a:buClr>
              <a:buSzPts val="1800"/>
              <a:buChar char="➔"/>
            </a:pPr>
            <a:endParaRPr sz="1800" dirty="0">
              <a:solidFill>
                <a:srgbClr val="333333"/>
              </a:solidFill>
            </a:endParaRPr>
          </a:p>
          <a:p>
            <a:pPr marL="457200" marR="0" lvl="0" indent="-342900" algn="l" rtl="0">
              <a:lnSpc>
                <a:spcPct val="115000"/>
              </a:lnSpc>
              <a:spcBef>
                <a:spcPts val="0"/>
              </a:spcBef>
              <a:spcAft>
                <a:spcPts val="0"/>
              </a:spcAft>
              <a:buClr>
                <a:srgbClr val="333333"/>
              </a:buClr>
              <a:buSzPts val="1800"/>
              <a:buChar char="➔"/>
            </a:pPr>
            <a:r>
              <a:rPr lang="en-GB" sz="1800" dirty="0">
                <a:solidFill>
                  <a:srgbClr val="333333"/>
                </a:solidFill>
              </a:rPr>
              <a:t>The client uses a request/reply-based protocol to make requests to a service.</a:t>
            </a:r>
            <a:endParaRPr sz="1800" dirty="0">
              <a:solidFill>
                <a:srgbClr val="333333"/>
              </a:solidFill>
            </a:endParaRPr>
          </a:p>
          <a:p>
            <a:pPr marL="1371600" marR="0" lvl="0" indent="0" algn="l" rtl="0">
              <a:lnSpc>
                <a:spcPct val="115000"/>
              </a:lnSpc>
              <a:spcBef>
                <a:spcPts val="0"/>
              </a:spcBef>
              <a:spcAft>
                <a:spcPts val="0"/>
              </a:spcAft>
              <a:buNone/>
            </a:pPr>
            <a:endParaRPr sz="1800" dirty="0">
              <a:solidFill>
                <a:srgbClr val="333333"/>
              </a:solidFill>
            </a:endParaRPr>
          </a:p>
          <a:p>
            <a:pPr marL="457200" marR="0" lvl="0" indent="-342900" algn="l" rtl="0">
              <a:lnSpc>
                <a:spcPct val="115000"/>
              </a:lnSpc>
              <a:spcBef>
                <a:spcPts val="0"/>
              </a:spcBef>
              <a:spcAft>
                <a:spcPts val="0"/>
              </a:spcAft>
              <a:buClr>
                <a:srgbClr val="333333"/>
              </a:buClr>
              <a:buSzPts val="1800"/>
              <a:buChar char="➔"/>
            </a:pPr>
            <a:r>
              <a:rPr lang="en-GB" sz="1800" b="1" dirty="0">
                <a:solidFill>
                  <a:srgbClr val="333333"/>
                </a:solidFill>
              </a:rPr>
              <a:t>Examples</a:t>
            </a:r>
            <a:endParaRPr sz="1800" b="1" dirty="0">
              <a:solidFill>
                <a:srgbClr val="333333"/>
              </a:solidFill>
            </a:endParaRPr>
          </a:p>
          <a:p>
            <a:pPr marL="1828800" marR="0" lvl="1" indent="-342900" algn="l" rtl="0">
              <a:lnSpc>
                <a:spcPct val="115000"/>
              </a:lnSpc>
              <a:spcBef>
                <a:spcPts val="0"/>
              </a:spcBef>
              <a:spcAft>
                <a:spcPts val="0"/>
              </a:spcAft>
              <a:buClr>
                <a:srgbClr val="333333"/>
              </a:buClr>
              <a:buSzPts val="1800"/>
              <a:buChar char="◆"/>
            </a:pPr>
            <a:r>
              <a:rPr lang="en-GB" sz="1800" dirty="0">
                <a:solidFill>
                  <a:srgbClr val="333333"/>
                </a:solidFill>
              </a:rPr>
              <a:t>REST</a:t>
            </a:r>
            <a:endParaRPr sz="1800" dirty="0">
              <a:solidFill>
                <a:srgbClr val="333333"/>
              </a:solidFill>
            </a:endParaRPr>
          </a:p>
          <a:p>
            <a:pPr marL="1828800" lvl="1" indent="-342900">
              <a:lnSpc>
                <a:spcPct val="115000"/>
              </a:lnSpc>
              <a:buClr>
                <a:srgbClr val="333333"/>
              </a:buClr>
              <a:buSzPts val="1800"/>
              <a:buFont typeface="Arial"/>
              <a:buChar char="◆"/>
            </a:pPr>
            <a:r>
              <a:rPr lang="en-GB" sz="1800" dirty="0" err="1">
                <a:solidFill>
                  <a:srgbClr val="333333"/>
                </a:solidFill>
              </a:rPr>
              <a:t>gRPC</a:t>
            </a:r>
            <a:endParaRPr sz="1800" dirty="0">
              <a:solidFill>
                <a:srgbClr val="333333"/>
              </a:solidFill>
            </a:endParaRPr>
          </a:p>
          <a:p>
            <a:pPr marL="1828800" lvl="1" indent="-342900">
              <a:lnSpc>
                <a:spcPct val="115000"/>
              </a:lnSpc>
              <a:buClr>
                <a:srgbClr val="333333"/>
              </a:buClr>
              <a:buSzPts val="1800"/>
              <a:buFont typeface="Arial"/>
              <a:buChar char="◆"/>
            </a:pPr>
            <a:r>
              <a:rPr lang="en-GB" sz="1800" dirty="0">
                <a:solidFill>
                  <a:srgbClr val="333333"/>
                </a:solidFill>
              </a:rPr>
              <a:t>Apache Thrift</a:t>
            </a:r>
            <a:endParaRPr sz="1800" dirty="0">
              <a:solidFill>
                <a:srgbClr val="333333"/>
              </a:solidFill>
            </a:endParaRPr>
          </a:p>
          <a:p>
            <a:pPr marL="1371600" marR="0" lvl="0" indent="0" algn="l" rtl="0">
              <a:lnSpc>
                <a:spcPct val="115000"/>
              </a:lnSpc>
              <a:spcBef>
                <a:spcPts val="0"/>
              </a:spcBef>
              <a:spcAft>
                <a:spcPts val="0"/>
              </a:spcAft>
              <a:buNone/>
            </a:pPr>
            <a:endParaRPr sz="1800" dirty="0">
              <a:solidFill>
                <a:srgbClr val="333333"/>
              </a:solidFill>
              <a:highlight>
                <a:srgbClr val="FFFFFF"/>
              </a:high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34"/>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lvl="0" indent="0" rtl="0">
              <a:lnSpc>
                <a:spcPct val="110000"/>
              </a:lnSpc>
              <a:spcBef>
                <a:spcPts val="1500"/>
              </a:spcBef>
              <a:spcAft>
                <a:spcPts val="0"/>
              </a:spcAft>
              <a:buClr>
                <a:srgbClr val="000000"/>
              </a:buClr>
              <a:buSzPts val="1100"/>
              <a:buFont typeface="Arial"/>
              <a:buNone/>
            </a:pPr>
            <a:r>
              <a:rPr lang="en-GB" sz="2700" b="1">
                <a:solidFill>
                  <a:srgbClr val="FFFFFF"/>
                </a:solidFill>
                <a:latin typeface="Arial"/>
                <a:ea typeface="Arial"/>
                <a:cs typeface="Arial"/>
                <a:sym typeface="Arial"/>
              </a:rPr>
              <a:t>Messaging</a:t>
            </a:r>
            <a:endParaRPr sz="2700" b="1">
              <a:solidFill>
                <a:srgbClr val="FFFFFF"/>
              </a:solidFill>
              <a:latin typeface="Arial"/>
              <a:ea typeface="Arial"/>
              <a:cs typeface="Arial"/>
              <a:sym typeface="Arial"/>
            </a:endParaRPr>
          </a:p>
          <a:p>
            <a:pPr marL="0" marR="0" lvl="0" indent="0" algn="l" rtl="0">
              <a:lnSpc>
                <a:spcPct val="100000"/>
              </a:lnSpc>
              <a:spcBef>
                <a:spcPts val="800"/>
              </a:spcBef>
              <a:spcAft>
                <a:spcPts val="0"/>
              </a:spcAft>
              <a:buClr>
                <a:schemeClr val="lt1"/>
              </a:buClr>
              <a:buSzPts val="1800"/>
              <a:buFont typeface="Roboto"/>
              <a:buNone/>
            </a:pPr>
            <a:endParaRPr sz="2400" b="1">
              <a:latin typeface="Arial"/>
              <a:ea typeface="Arial"/>
              <a:cs typeface="Arial"/>
              <a:sym typeface="Arial"/>
            </a:endParaRPr>
          </a:p>
        </p:txBody>
      </p:sp>
      <p:sp>
        <p:nvSpPr>
          <p:cNvPr id="327" name="Google Shape;327;p34"/>
          <p:cNvSpPr txBox="1"/>
          <p:nvPr/>
        </p:nvSpPr>
        <p:spPr>
          <a:xfrm>
            <a:off x="0" y="832750"/>
            <a:ext cx="9013500" cy="3980100"/>
          </a:xfrm>
          <a:prstGeom prst="rect">
            <a:avLst/>
          </a:prstGeom>
          <a:noFill/>
          <a:ln>
            <a:noFill/>
          </a:ln>
        </p:spPr>
        <p:txBody>
          <a:bodyPr spcFirstLastPara="1" wrap="square" lIns="91425" tIns="91425" rIns="91425" bIns="91425" anchor="ctr" anchorCtr="0">
            <a:noAutofit/>
          </a:bodyPr>
          <a:lstStyle/>
          <a:p>
            <a:pPr marL="457200" marR="0" lvl="0" indent="-342900" algn="l" rtl="0">
              <a:lnSpc>
                <a:spcPct val="150000"/>
              </a:lnSpc>
              <a:spcBef>
                <a:spcPts val="0"/>
              </a:spcBef>
              <a:spcAft>
                <a:spcPts val="0"/>
              </a:spcAft>
              <a:buClr>
                <a:srgbClr val="333333"/>
              </a:buClr>
              <a:buSzPts val="1800"/>
              <a:buChar char="➔"/>
            </a:pPr>
            <a:r>
              <a:rPr lang="en-GB" sz="1800" dirty="0">
                <a:solidFill>
                  <a:srgbClr val="333333"/>
                </a:solidFill>
                <a:highlight>
                  <a:srgbClr val="FFFFFF"/>
                </a:highlight>
              </a:rPr>
              <a:t>Use asynchronous messaging for inter-service communication. </a:t>
            </a:r>
            <a:endParaRPr sz="1800" dirty="0">
              <a:solidFill>
                <a:srgbClr val="333333"/>
              </a:solidFill>
              <a:highlight>
                <a:srgbClr val="FFFFFF"/>
              </a:highlight>
            </a:endParaRPr>
          </a:p>
          <a:p>
            <a:pPr marL="457200" marR="0" lvl="0" indent="-342900" algn="l" rtl="0">
              <a:lnSpc>
                <a:spcPct val="150000"/>
              </a:lnSpc>
              <a:spcBef>
                <a:spcPts val="0"/>
              </a:spcBef>
              <a:spcAft>
                <a:spcPts val="0"/>
              </a:spcAft>
              <a:buClr>
                <a:srgbClr val="333333"/>
              </a:buClr>
              <a:buSzPts val="1800"/>
              <a:buChar char="➔"/>
            </a:pPr>
            <a:r>
              <a:rPr lang="en-GB" sz="1800" dirty="0">
                <a:solidFill>
                  <a:srgbClr val="333333"/>
                </a:solidFill>
                <a:highlight>
                  <a:srgbClr val="FFFFFF"/>
                </a:highlight>
              </a:rPr>
              <a:t>Services communicating by exchanging messages over messaging channels.</a:t>
            </a:r>
            <a:endParaRPr sz="1800" dirty="0">
              <a:solidFill>
                <a:srgbClr val="333333"/>
              </a:solidFill>
              <a:highlight>
                <a:srgbClr val="FFFFFF"/>
              </a:highlight>
            </a:endParaRPr>
          </a:p>
          <a:p>
            <a:pPr marL="457200" marR="0" lvl="0" indent="0" algn="l" rtl="0">
              <a:lnSpc>
                <a:spcPct val="150000"/>
              </a:lnSpc>
              <a:spcBef>
                <a:spcPts val="0"/>
              </a:spcBef>
              <a:spcAft>
                <a:spcPts val="0"/>
              </a:spcAft>
              <a:buNone/>
            </a:pPr>
            <a:endParaRPr sz="1800" dirty="0">
              <a:solidFill>
                <a:srgbClr val="333333"/>
              </a:solidFill>
              <a:highlight>
                <a:srgbClr val="FFFFFF"/>
              </a:highlight>
            </a:endParaRPr>
          </a:p>
          <a:p>
            <a:pPr marL="457200" lvl="0" indent="-342900" rtl="0">
              <a:lnSpc>
                <a:spcPct val="150000"/>
              </a:lnSpc>
              <a:spcBef>
                <a:spcPts val="1500"/>
              </a:spcBef>
              <a:spcAft>
                <a:spcPts val="0"/>
              </a:spcAft>
              <a:buClr>
                <a:srgbClr val="333333"/>
              </a:buClr>
              <a:buSzPts val="1800"/>
              <a:buChar char="➔"/>
            </a:pPr>
            <a:r>
              <a:rPr lang="en-GB" sz="1800" b="1" dirty="0">
                <a:solidFill>
                  <a:srgbClr val="333333"/>
                </a:solidFill>
              </a:rPr>
              <a:t>Examples</a:t>
            </a:r>
            <a:endParaRPr sz="1800" b="1" dirty="0">
              <a:solidFill>
                <a:srgbClr val="333333"/>
              </a:solidFill>
            </a:endParaRPr>
          </a:p>
          <a:p>
            <a:pPr marL="914400" lvl="1" indent="-342900" rtl="0">
              <a:lnSpc>
                <a:spcPct val="150000"/>
              </a:lnSpc>
              <a:spcBef>
                <a:spcPts val="0"/>
              </a:spcBef>
              <a:spcAft>
                <a:spcPts val="0"/>
              </a:spcAft>
              <a:buSzPts val="1800"/>
              <a:buChar char="◆"/>
            </a:pPr>
            <a:r>
              <a:rPr lang="en-GB" sz="1800" dirty="0">
                <a:solidFill>
                  <a:srgbClr val="333333"/>
                </a:solidFill>
              </a:rPr>
              <a:t>Apache Kafka</a:t>
            </a:r>
            <a:endParaRPr sz="1800" dirty="0">
              <a:solidFill>
                <a:srgbClr val="333333"/>
              </a:solidFill>
            </a:endParaRPr>
          </a:p>
          <a:p>
            <a:pPr marL="914400" lvl="1" indent="-342900">
              <a:lnSpc>
                <a:spcPct val="150000"/>
              </a:lnSpc>
              <a:buSzPts val="1800"/>
              <a:buFont typeface="Arial"/>
              <a:buChar char="◆"/>
            </a:pPr>
            <a:r>
              <a:rPr lang="en-GB" sz="1800" dirty="0">
                <a:solidFill>
                  <a:srgbClr val="333333"/>
                </a:solidFill>
              </a:rPr>
              <a:t>RabbitMQ</a:t>
            </a:r>
          </a:p>
          <a:p>
            <a:pPr marL="914400" lvl="1" indent="-342900">
              <a:lnSpc>
                <a:spcPct val="150000"/>
              </a:lnSpc>
              <a:buSzPts val="1800"/>
              <a:buFont typeface="Arial"/>
              <a:buChar char="◆"/>
            </a:pPr>
            <a:r>
              <a:rPr lang="en-GB" sz="1800" dirty="0">
                <a:solidFill>
                  <a:srgbClr val="333333"/>
                </a:solidFill>
              </a:rPr>
              <a:t>Azure queue</a:t>
            </a:r>
            <a:endParaRPr sz="1800" dirty="0">
              <a:solidFill>
                <a:srgbClr val="333333"/>
              </a:solidFill>
            </a:endParaRPr>
          </a:p>
          <a:p>
            <a:pPr marL="0" lvl="0" indent="0" rtl="0">
              <a:lnSpc>
                <a:spcPct val="115000"/>
              </a:lnSpc>
              <a:spcBef>
                <a:spcPts val="800"/>
              </a:spcBef>
              <a:spcAft>
                <a:spcPts val="800"/>
              </a:spcAft>
              <a:buNone/>
            </a:pPr>
            <a:endParaRPr sz="1800" dirty="0">
              <a:solidFill>
                <a:srgbClr val="333333"/>
              </a:solidFill>
              <a:highlight>
                <a:srgbClr val="FFFFFF"/>
              </a:high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5"/>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lvl="0" indent="0" rtl="0">
              <a:lnSpc>
                <a:spcPct val="110000"/>
              </a:lnSpc>
              <a:spcBef>
                <a:spcPts val="1500"/>
              </a:spcBef>
              <a:spcAft>
                <a:spcPts val="0"/>
              </a:spcAft>
              <a:buClr>
                <a:srgbClr val="000000"/>
              </a:buClr>
              <a:buSzPts val="1100"/>
              <a:buFont typeface="Arial"/>
              <a:buNone/>
            </a:pPr>
            <a:endParaRPr sz="2700" b="1">
              <a:solidFill>
                <a:srgbClr val="333333"/>
              </a:solidFill>
              <a:latin typeface="Arial"/>
              <a:ea typeface="Arial"/>
              <a:cs typeface="Arial"/>
              <a:sym typeface="Arial"/>
            </a:endParaRPr>
          </a:p>
          <a:p>
            <a:pPr marL="0" lvl="0" indent="0" rtl="0">
              <a:lnSpc>
                <a:spcPct val="110000"/>
              </a:lnSpc>
              <a:spcBef>
                <a:spcPts val="1500"/>
              </a:spcBef>
              <a:spcAft>
                <a:spcPts val="0"/>
              </a:spcAft>
              <a:buClr>
                <a:srgbClr val="000000"/>
              </a:buClr>
              <a:buSzPts val="1100"/>
              <a:buFont typeface="Arial"/>
              <a:buNone/>
            </a:pPr>
            <a:r>
              <a:rPr lang="en-GB" sz="2700" b="1">
                <a:solidFill>
                  <a:srgbClr val="FFFFFF"/>
                </a:solidFill>
                <a:latin typeface="Arial"/>
                <a:ea typeface="Arial"/>
                <a:cs typeface="Arial"/>
                <a:sym typeface="Arial"/>
              </a:rPr>
              <a:t>Domain-specific protocol</a:t>
            </a:r>
            <a:endParaRPr sz="2700" b="1">
              <a:solidFill>
                <a:srgbClr val="FFFFFF"/>
              </a:solidFill>
              <a:latin typeface="Arial"/>
              <a:ea typeface="Arial"/>
              <a:cs typeface="Arial"/>
              <a:sym typeface="Arial"/>
            </a:endParaRPr>
          </a:p>
          <a:p>
            <a:pPr marL="0" lvl="0" indent="0" rtl="0">
              <a:lnSpc>
                <a:spcPct val="110000"/>
              </a:lnSpc>
              <a:spcBef>
                <a:spcPts val="1500"/>
              </a:spcBef>
              <a:spcAft>
                <a:spcPts val="0"/>
              </a:spcAft>
              <a:buClr>
                <a:srgbClr val="000000"/>
              </a:buClr>
              <a:buSzPts val="1100"/>
              <a:buFont typeface="Arial"/>
              <a:buNone/>
            </a:pPr>
            <a:endParaRPr sz="2700" b="1">
              <a:solidFill>
                <a:srgbClr val="FFFFFF"/>
              </a:solidFill>
              <a:latin typeface="Arial"/>
              <a:ea typeface="Arial"/>
              <a:cs typeface="Arial"/>
              <a:sym typeface="Arial"/>
            </a:endParaRPr>
          </a:p>
          <a:p>
            <a:pPr marL="0" marR="0" lvl="0" indent="0" algn="l" rtl="0">
              <a:lnSpc>
                <a:spcPct val="100000"/>
              </a:lnSpc>
              <a:spcBef>
                <a:spcPts val="800"/>
              </a:spcBef>
              <a:spcAft>
                <a:spcPts val="0"/>
              </a:spcAft>
              <a:buClr>
                <a:schemeClr val="lt1"/>
              </a:buClr>
              <a:buSzPts val="1800"/>
              <a:buFont typeface="Roboto"/>
              <a:buNone/>
            </a:pPr>
            <a:endParaRPr sz="2400" b="1">
              <a:latin typeface="Arial"/>
              <a:ea typeface="Arial"/>
              <a:cs typeface="Arial"/>
              <a:sym typeface="Arial"/>
            </a:endParaRPr>
          </a:p>
        </p:txBody>
      </p:sp>
      <p:sp>
        <p:nvSpPr>
          <p:cNvPr id="333" name="Google Shape;333;p35"/>
          <p:cNvSpPr txBox="1"/>
          <p:nvPr/>
        </p:nvSpPr>
        <p:spPr>
          <a:xfrm>
            <a:off x="0" y="832750"/>
            <a:ext cx="9013500" cy="3980100"/>
          </a:xfrm>
          <a:prstGeom prst="rect">
            <a:avLst/>
          </a:prstGeom>
          <a:noFill/>
          <a:ln>
            <a:noFill/>
          </a:ln>
        </p:spPr>
        <p:txBody>
          <a:bodyPr spcFirstLastPara="1" wrap="square" lIns="91425" tIns="91425" rIns="91425" bIns="91425" anchor="ctr" anchorCtr="0">
            <a:noAutofit/>
          </a:bodyPr>
          <a:lstStyle/>
          <a:p>
            <a:pPr marL="457200" marR="0" lvl="0" indent="-342900" algn="l" rtl="0">
              <a:lnSpc>
                <a:spcPct val="150000"/>
              </a:lnSpc>
              <a:spcBef>
                <a:spcPts val="0"/>
              </a:spcBef>
              <a:spcAft>
                <a:spcPts val="0"/>
              </a:spcAft>
              <a:buClr>
                <a:srgbClr val="333333"/>
              </a:buClr>
              <a:buSzPts val="1800"/>
              <a:buChar char="➔"/>
            </a:pPr>
            <a:r>
              <a:rPr lang="en-GB" sz="1800" dirty="0">
                <a:solidFill>
                  <a:srgbClr val="333333"/>
                </a:solidFill>
              </a:rPr>
              <a:t>Use a domain-specific protocol for inter-service communication.</a:t>
            </a:r>
            <a:endParaRPr sz="1800" dirty="0">
              <a:solidFill>
                <a:srgbClr val="333333"/>
              </a:solidFill>
            </a:endParaRPr>
          </a:p>
          <a:p>
            <a:pPr marL="914400" marR="0" lvl="0" indent="0" algn="l" rtl="0">
              <a:lnSpc>
                <a:spcPct val="150000"/>
              </a:lnSpc>
              <a:spcBef>
                <a:spcPts val="800"/>
              </a:spcBef>
              <a:spcAft>
                <a:spcPts val="0"/>
              </a:spcAft>
              <a:buNone/>
            </a:pPr>
            <a:endParaRPr sz="1800" dirty="0">
              <a:solidFill>
                <a:srgbClr val="333333"/>
              </a:solidFill>
              <a:highlight>
                <a:srgbClr val="FFFFFF"/>
              </a:highlight>
            </a:endParaRPr>
          </a:p>
          <a:p>
            <a:pPr marL="457200" marR="0" lvl="0" indent="-342900" algn="l" rtl="0">
              <a:lnSpc>
                <a:spcPct val="150000"/>
              </a:lnSpc>
              <a:spcBef>
                <a:spcPts val="800"/>
              </a:spcBef>
              <a:spcAft>
                <a:spcPts val="0"/>
              </a:spcAft>
              <a:buClr>
                <a:srgbClr val="333333"/>
              </a:buClr>
              <a:buSzPts val="1800"/>
              <a:buChar char="➔"/>
            </a:pPr>
            <a:r>
              <a:rPr lang="en-GB" sz="1800" b="1" dirty="0">
                <a:solidFill>
                  <a:srgbClr val="333333"/>
                </a:solidFill>
              </a:rPr>
              <a:t>Examples</a:t>
            </a:r>
            <a:endParaRPr sz="1800" b="1" dirty="0">
              <a:solidFill>
                <a:srgbClr val="333333"/>
              </a:solidFill>
            </a:endParaRPr>
          </a:p>
          <a:p>
            <a:pPr marL="1371600" marR="0" lvl="1" indent="-342900" algn="l" rtl="0">
              <a:lnSpc>
                <a:spcPct val="150000"/>
              </a:lnSpc>
              <a:spcBef>
                <a:spcPts val="0"/>
              </a:spcBef>
              <a:spcAft>
                <a:spcPts val="0"/>
              </a:spcAft>
              <a:buClr>
                <a:srgbClr val="333333"/>
              </a:buClr>
              <a:buSzPts val="1800"/>
              <a:buChar char="◆"/>
            </a:pPr>
            <a:r>
              <a:rPr lang="en-GB" sz="1800" dirty="0">
                <a:solidFill>
                  <a:srgbClr val="333333"/>
                </a:solidFill>
              </a:rPr>
              <a:t>Email protocols such as SMTP and IMAP</a:t>
            </a:r>
            <a:endParaRPr sz="1800" dirty="0">
              <a:solidFill>
                <a:srgbClr val="333333"/>
              </a:solidFill>
            </a:endParaRPr>
          </a:p>
          <a:p>
            <a:pPr marL="1371600" marR="0" lvl="1" indent="-342900" algn="l" rtl="0">
              <a:lnSpc>
                <a:spcPct val="150000"/>
              </a:lnSpc>
              <a:spcBef>
                <a:spcPts val="0"/>
              </a:spcBef>
              <a:spcAft>
                <a:spcPts val="0"/>
              </a:spcAft>
              <a:buClr>
                <a:srgbClr val="333333"/>
              </a:buClr>
              <a:buSzPts val="1800"/>
              <a:buChar char="◆"/>
            </a:pPr>
            <a:r>
              <a:rPr lang="en-GB" sz="1800" dirty="0">
                <a:solidFill>
                  <a:srgbClr val="333333"/>
                </a:solidFill>
              </a:rPr>
              <a:t>Media streaming protocols such as RTMP, HLS, and HDS</a:t>
            </a:r>
            <a:endParaRPr sz="1800" dirty="0">
              <a:solidFill>
                <a:srgbClr val="333333"/>
              </a:solidFill>
            </a:endParaRPr>
          </a:p>
          <a:p>
            <a:pPr marL="914400" marR="0" lvl="0" indent="0" algn="l" rtl="0">
              <a:lnSpc>
                <a:spcPct val="150000"/>
              </a:lnSpc>
              <a:spcBef>
                <a:spcPts val="800"/>
              </a:spcBef>
              <a:spcAft>
                <a:spcPts val="800"/>
              </a:spcAft>
              <a:buNone/>
            </a:pPr>
            <a:endParaRPr sz="1800" dirty="0">
              <a:solidFill>
                <a:srgbClr val="333333"/>
              </a:solidFill>
              <a:highlight>
                <a:srgbClr val="FFFFFF"/>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36"/>
          <p:cNvSpPr txBox="1">
            <a:spLocks noGrp="1"/>
          </p:cNvSpPr>
          <p:nvPr>
            <p:ph type="title"/>
          </p:nvPr>
        </p:nvSpPr>
        <p:spPr>
          <a:xfrm>
            <a:off x="460950" y="1788075"/>
            <a:ext cx="8222100" cy="1012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4200"/>
              <a:buFont typeface="Roboto"/>
              <a:buNone/>
            </a:pPr>
            <a:r>
              <a:rPr lang="en-GB" sz="3000" b="1">
                <a:latin typeface="Arial"/>
                <a:ea typeface="Arial"/>
                <a:cs typeface="Arial"/>
                <a:sym typeface="Arial"/>
              </a:rPr>
              <a:t>External API</a:t>
            </a:r>
            <a:endParaRPr sz="3000" b="1" i="0" u="none" strike="noStrike" cap="none">
              <a:solidFill>
                <a:schemeClr val="lt1"/>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7"/>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700" b="1">
                <a:solidFill>
                  <a:srgbClr val="FFFFFF"/>
                </a:solidFill>
                <a:latin typeface="Arial"/>
                <a:ea typeface="Arial"/>
                <a:cs typeface="Arial"/>
                <a:sym typeface="Arial"/>
              </a:rPr>
              <a:t>API Gateway</a:t>
            </a:r>
            <a:endParaRPr sz="2400" b="1">
              <a:solidFill>
                <a:srgbClr val="FFFFFF"/>
              </a:solidFill>
              <a:latin typeface="Arial"/>
              <a:ea typeface="Arial"/>
              <a:cs typeface="Arial"/>
              <a:sym typeface="Arial"/>
            </a:endParaRPr>
          </a:p>
        </p:txBody>
      </p:sp>
      <p:sp>
        <p:nvSpPr>
          <p:cNvPr id="344" name="Google Shape;344;p37"/>
          <p:cNvSpPr txBox="1"/>
          <p:nvPr/>
        </p:nvSpPr>
        <p:spPr>
          <a:xfrm>
            <a:off x="0" y="832750"/>
            <a:ext cx="9013500" cy="3980100"/>
          </a:xfrm>
          <a:prstGeom prst="rect">
            <a:avLst/>
          </a:prstGeom>
          <a:noFill/>
          <a:ln>
            <a:noFill/>
          </a:ln>
        </p:spPr>
        <p:txBody>
          <a:bodyPr spcFirstLastPara="1" wrap="square" lIns="91425" tIns="91425" rIns="91425" bIns="91425" anchor="ctr" anchorCtr="0">
            <a:noAutofit/>
          </a:bodyPr>
          <a:lstStyle/>
          <a:p>
            <a:pPr marL="914400" marR="0" lvl="0" indent="0" algn="l" rtl="0">
              <a:lnSpc>
                <a:spcPct val="150000"/>
              </a:lnSpc>
              <a:spcBef>
                <a:spcPts val="0"/>
              </a:spcBef>
              <a:spcAft>
                <a:spcPts val="800"/>
              </a:spcAft>
              <a:buNone/>
            </a:pPr>
            <a:endParaRPr>
              <a:solidFill>
                <a:srgbClr val="333333"/>
              </a:solidFill>
              <a:highlight>
                <a:srgbClr val="FFFFFF"/>
              </a:highlight>
            </a:endParaRPr>
          </a:p>
        </p:txBody>
      </p:sp>
      <p:pic>
        <p:nvPicPr>
          <p:cNvPr id="345" name="Google Shape;345;p37"/>
          <p:cNvPicPr preferRelativeResize="0"/>
          <p:nvPr/>
        </p:nvPicPr>
        <p:blipFill>
          <a:blip r:embed="rId3">
            <a:alphaModFix/>
          </a:blip>
          <a:stretch>
            <a:fillRect/>
          </a:stretch>
        </p:blipFill>
        <p:spPr>
          <a:xfrm>
            <a:off x="1478950" y="690225"/>
            <a:ext cx="6610245" cy="41226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38"/>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700" b="1">
                <a:solidFill>
                  <a:srgbClr val="FFFFFF"/>
                </a:solidFill>
                <a:latin typeface="Arial"/>
                <a:ea typeface="Arial"/>
                <a:cs typeface="Arial"/>
                <a:sym typeface="Arial"/>
              </a:rPr>
              <a:t>Backend For Frontend</a:t>
            </a:r>
            <a:endParaRPr sz="2400" b="1">
              <a:solidFill>
                <a:srgbClr val="FFFFFF"/>
              </a:solidFill>
              <a:latin typeface="Arial"/>
              <a:ea typeface="Arial"/>
              <a:cs typeface="Arial"/>
              <a:sym typeface="Arial"/>
            </a:endParaRPr>
          </a:p>
        </p:txBody>
      </p:sp>
      <p:pic>
        <p:nvPicPr>
          <p:cNvPr id="351" name="Google Shape;351;p38"/>
          <p:cNvPicPr preferRelativeResize="0"/>
          <p:nvPr/>
        </p:nvPicPr>
        <p:blipFill>
          <a:blip r:embed="rId3">
            <a:alphaModFix/>
          </a:blip>
          <a:stretch>
            <a:fillRect/>
          </a:stretch>
        </p:blipFill>
        <p:spPr>
          <a:xfrm>
            <a:off x="82500" y="767025"/>
            <a:ext cx="6859026" cy="4070300"/>
          </a:xfrm>
          <a:prstGeom prst="rect">
            <a:avLst/>
          </a:prstGeom>
          <a:noFill/>
          <a:ln>
            <a:noFill/>
          </a:ln>
        </p:spPr>
      </p:pic>
      <p:sp>
        <p:nvSpPr>
          <p:cNvPr id="352" name="Google Shape;352;p38"/>
          <p:cNvSpPr txBox="1"/>
          <p:nvPr/>
        </p:nvSpPr>
        <p:spPr>
          <a:xfrm>
            <a:off x="7090675" y="767025"/>
            <a:ext cx="2053200" cy="3000000"/>
          </a:xfrm>
          <a:prstGeom prst="rect">
            <a:avLst/>
          </a:prstGeom>
          <a:noFill/>
          <a:ln>
            <a:noFill/>
          </a:ln>
        </p:spPr>
        <p:txBody>
          <a:bodyPr spcFirstLastPara="1" wrap="square" lIns="91425" tIns="91425" rIns="91425" bIns="91425" anchor="ctr" anchorCtr="0">
            <a:noAutofit/>
          </a:bodyPr>
          <a:lstStyle/>
          <a:p>
            <a:pPr marL="457200" lvl="0" indent="-342900" rtl="0">
              <a:lnSpc>
                <a:spcPct val="150000"/>
              </a:lnSpc>
              <a:spcBef>
                <a:spcPts val="0"/>
              </a:spcBef>
              <a:spcAft>
                <a:spcPts val="0"/>
              </a:spcAft>
              <a:buClr>
                <a:srgbClr val="333333"/>
              </a:buClr>
              <a:buSzPts val="1800"/>
              <a:buChar char="➔"/>
            </a:pPr>
            <a:r>
              <a:rPr lang="en-GB" sz="1800">
                <a:solidFill>
                  <a:srgbClr val="333333"/>
                </a:solidFill>
                <a:highlight>
                  <a:srgbClr val="FFFFFF"/>
                </a:highlight>
              </a:rPr>
              <a:t>Defines a separate API gateway for each kind of client.</a:t>
            </a:r>
            <a:endParaRPr sz="1800">
              <a:solidFill>
                <a:srgbClr val="333333"/>
              </a:solidFill>
              <a:highlight>
                <a:srgbClr val="FFFFFF"/>
              </a:highlight>
            </a:endParaRPr>
          </a:p>
          <a:p>
            <a:pPr marL="457200" lvl="0" indent="0" rtl="0">
              <a:spcBef>
                <a:spcPts val="0"/>
              </a:spcBef>
              <a:spcAft>
                <a:spcPts val="0"/>
              </a:spcAft>
              <a:buNone/>
            </a:pPr>
            <a:endParaRPr sz="1800">
              <a:solidFill>
                <a:srgbClr val="333333"/>
              </a:solidFill>
              <a:highlight>
                <a:srgbClr val="FFFFFF"/>
              </a:highligh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39"/>
          <p:cNvSpPr txBox="1">
            <a:spLocks noGrp="1"/>
          </p:cNvSpPr>
          <p:nvPr>
            <p:ph type="title"/>
          </p:nvPr>
        </p:nvSpPr>
        <p:spPr>
          <a:xfrm>
            <a:off x="460950" y="1788075"/>
            <a:ext cx="8222100" cy="1012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4200"/>
              <a:buFont typeface="Roboto"/>
              <a:buNone/>
            </a:pPr>
            <a:r>
              <a:rPr lang="en-GB" sz="3000" b="1">
                <a:latin typeface="Arial"/>
                <a:ea typeface="Arial"/>
                <a:cs typeface="Arial"/>
                <a:sym typeface="Arial"/>
              </a:rPr>
              <a:t>Transactional Messaging</a:t>
            </a:r>
            <a:endParaRPr sz="3000" b="1" i="0" u="none" strike="noStrike" cap="none">
              <a:solidFill>
                <a:schemeClr val="lt1"/>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40"/>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700" b="1">
                <a:solidFill>
                  <a:srgbClr val="FFFFFF"/>
                </a:solidFill>
                <a:latin typeface="Arial"/>
                <a:ea typeface="Arial"/>
                <a:cs typeface="Arial"/>
                <a:sym typeface="Arial"/>
              </a:rPr>
              <a:t>Transactional Messaging</a:t>
            </a:r>
            <a:endParaRPr sz="2400" b="1">
              <a:solidFill>
                <a:srgbClr val="FFFFFF"/>
              </a:solidFill>
              <a:latin typeface="Arial"/>
              <a:ea typeface="Arial"/>
              <a:cs typeface="Arial"/>
              <a:sym typeface="Arial"/>
            </a:endParaRPr>
          </a:p>
        </p:txBody>
      </p:sp>
      <p:sp>
        <p:nvSpPr>
          <p:cNvPr id="363" name="Google Shape;363;p40"/>
          <p:cNvSpPr txBox="1"/>
          <p:nvPr/>
        </p:nvSpPr>
        <p:spPr>
          <a:xfrm>
            <a:off x="0" y="759275"/>
            <a:ext cx="8976600" cy="4102500"/>
          </a:xfrm>
          <a:prstGeom prst="rect">
            <a:avLst/>
          </a:prstGeom>
          <a:noFill/>
          <a:ln>
            <a:noFill/>
          </a:ln>
        </p:spPr>
        <p:txBody>
          <a:bodyPr spcFirstLastPara="1" wrap="square" lIns="91425" tIns="91425" rIns="91425" bIns="91425" anchor="ctr" anchorCtr="0">
            <a:noAutofit/>
          </a:bodyPr>
          <a:lstStyle/>
          <a:p>
            <a:pPr marL="457200" lvl="0" indent="-342900" rtl="0">
              <a:lnSpc>
                <a:spcPct val="150000"/>
              </a:lnSpc>
              <a:spcBef>
                <a:spcPts val="1500"/>
              </a:spcBef>
              <a:spcAft>
                <a:spcPts val="0"/>
              </a:spcAft>
              <a:buClr>
                <a:srgbClr val="333333"/>
              </a:buClr>
              <a:buSzPts val="1800"/>
              <a:buChar char="➔"/>
            </a:pPr>
            <a:r>
              <a:rPr lang="en-GB" sz="1800" b="1" dirty="0">
                <a:solidFill>
                  <a:srgbClr val="333333"/>
                </a:solidFill>
              </a:rPr>
              <a:t>Application publishes events</a:t>
            </a:r>
            <a:endParaRPr sz="1800" b="1" dirty="0">
              <a:solidFill>
                <a:srgbClr val="333333"/>
              </a:solidFill>
            </a:endParaRPr>
          </a:p>
          <a:p>
            <a:pPr marL="914400" lvl="1" indent="-342900" rtl="0">
              <a:lnSpc>
                <a:spcPct val="150000"/>
              </a:lnSpc>
              <a:spcBef>
                <a:spcPts val="0"/>
              </a:spcBef>
              <a:spcAft>
                <a:spcPts val="0"/>
              </a:spcAft>
              <a:buClr>
                <a:srgbClr val="333333"/>
              </a:buClr>
              <a:buSzPts val="1800"/>
              <a:buChar char="◆"/>
            </a:pPr>
            <a:r>
              <a:rPr lang="en-GB" sz="1800" dirty="0">
                <a:solidFill>
                  <a:srgbClr val="333333"/>
                </a:solidFill>
              </a:rPr>
              <a:t>The application insert events into an EVENTS table</a:t>
            </a:r>
          </a:p>
          <a:p>
            <a:pPr marL="914400" lvl="1" indent="-342900" rtl="0">
              <a:lnSpc>
                <a:spcPct val="150000"/>
              </a:lnSpc>
              <a:spcBef>
                <a:spcPts val="0"/>
              </a:spcBef>
              <a:spcAft>
                <a:spcPts val="0"/>
              </a:spcAft>
              <a:buClr>
                <a:srgbClr val="333333"/>
              </a:buClr>
              <a:buSzPts val="1800"/>
              <a:buChar char="◆"/>
            </a:pPr>
            <a:r>
              <a:rPr lang="en-GB" sz="1800" dirty="0">
                <a:solidFill>
                  <a:srgbClr val="333333"/>
                </a:solidFill>
              </a:rPr>
              <a:t>A separate process polls the EVENTS  table and publishes the events to a message broker.</a:t>
            </a:r>
            <a:endParaRPr sz="1800" dirty="0">
              <a:solidFill>
                <a:srgbClr val="333333"/>
              </a:solidFill>
            </a:endParaRPr>
          </a:p>
          <a:p>
            <a:pPr marL="457200" lvl="0" indent="-342900" rtl="0">
              <a:lnSpc>
                <a:spcPct val="150000"/>
              </a:lnSpc>
              <a:spcBef>
                <a:spcPts val="0"/>
              </a:spcBef>
              <a:spcAft>
                <a:spcPts val="0"/>
              </a:spcAft>
              <a:buClr>
                <a:srgbClr val="333333"/>
              </a:buClr>
              <a:buSzPts val="1800"/>
              <a:buChar char="➔"/>
            </a:pPr>
            <a:r>
              <a:rPr lang="en-GB" sz="1800" b="1" dirty="0">
                <a:solidFill>
                  <a:srgbClr val="333333"/>
                </a:solidFill>
              </a:rPr>
              <a:t>Transaction log tailing</a:t>
            </a:r>
            <a:endParaRPr sz="1800" b="1" dirty="0">
              <a:solidFill>
                <a:srgbClr val="333333"/>
              </a:solidFill>
            </a:endParaRPr>
          </a:p>
          <a:p>
            <a:pPr marL="914400" lvl="1" indent="-342900" rtl="0">
              <a:lnSpc>
                <a:spcPct val="150000"/>
              </a:lnSpc>
              <a:spcBef>
                <a:spcPts val="0"/>
              </a:spcBef>
              <a:spcAft>
                <a:spcPts val="0"/>
              </a:spcAft>
              <a:buClr>
                <a:srgbClr val="333333"/>
              </a:buClr>
              <a:buSzPts val="1800"/>
              <a:buChar char="◆"/>
            </a:pPr>
            <a:r>
              <a:rPr lang="en-GB" sz="1800" dirty="0">
                <a:solidFill>
                  <a:srgbClr val="333333"/>
                </a:solidFill>
              </a:rPr>
              <a:t>Tail the database transaction log and publish each change as an event.</a:t>
            </a:r>
            <a:endParaRPr sz="1800" dirty="0">
              <a:solidFill>
                <a:srgbClr val="333333"/>
              </a:solidFill>
            </a:endParaRPr>
          </a:p>
          <a:p>
            <a:pPr marL="457200" lvl="0" indent="-342900" rtl="0">
              <a:lnSpc>
                <a:spcPct val="150000"/>
              </a:lnSpc>
              <a:spcBef>
                <a:spcPts val="0"/>
              </a:spcBef>
              <a:spcAft>
                <a:spcPts val="0"/>
              </a:spcAft>
              <a:buClr>
                <a:srgbClr val="333333"/>
              </a:buClr>
              <a:buSzPts val="1800"/>
              <a:buChar char="➔"/>
            </a:pPr>
            <a:r>
              <a:rPr lang="en-GB" sz="1800" b="1" dirty="0">
                <a:solidFill>
                  <a:srgbClr val="333333"/>
                </a:solidFill>
              </a:rPr>
              <a:t>Polling publisher</a:t>
            </a:r>
            <a:endParaRPr sz="1800" b="1" dirty="0">
              <a:solidFill>
                <a:srgbClr val="333333"/>
              </a:solidFill>
            </a:endParaRPr>
          </a:p>
          <a:p>
            <a:pPr marL="914400" lvl="1" indent="-342900" rtl="0">
              <a:lnSpc>
                <a:spcPct val="150000"/>
              </a:lnSpc>
              <a:spcBef>
                <a:spcPts val="0"/>
              </a:spcBef>
              <a:spcAft>
                <a:spcPts val="0"/>
              </a:spcAft>
              <a:buClr>
                <a:srgbClr val="333333"/>
              </a:buClr>
              <a:buSzPts val="1800"/>
              <a:buChar char="◆"/>
            </a:pPr>
            <a:r>
              <a:rPr lang="en-GB" sz="1800" dirty="0">
                <a:solidFill>
                  <a:srgbClr val="333333"/>
                </a:solidFill>
              </a:rPr>
              <a:t>Publish messages by polling the outbox in the database.</a:t>
            </a:r>
            <a:endParaRPr sz="1800" dirty="0">
              <a:solidFill>
                <a:srgbClr val="33333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5"/>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lvl="0" indent="0" rtl="0">
              <a:lnSpc>
                <a:spcPct val="110000"/>
              </a:lnSpc>
              <a:spcBef>
                <a:spcPts val="1500"/>
              </a:spcBef>
              <a:spcAft>
                <a:spcPts val="0"/>
              </a:spcAft>
              <a:buClr>
                <a:srgbClr val="000000"/>
              </a:buClr>
              <a:buSzPts val="1100"/>
              <a:buFont typeface="Arial"/>
              <a:buNone/>
            </a:pPr>
            <a:r>
              <a:rPr lang="en-GB" sz="2700" b="1">
                <a:solidFill>
                  <a:srgbClr val="FFFFFF"/>
                </a:solidFill>
                <a:latin typeface="Arial"/>
                <a:ea typeface="Arial"/>
                <a:cs typeface="Arial"/>
                <a:sym typeface="Arial"/>
              </a:rPr>
              <a:t>Decompose by business capability</a:t>
            </a:r>
            <a:endParaRPr sz="2700" b="1">
              <a:solidFill>
                <a:srgbClr val="FFFFFF"/>
              </a:solidFill>
              <a:latin typeface="Arial"/>
              <a:ea typeface="Arial"/>
              <a:cs typeface="Arial"/>
              <a:sym typeface="Arial"/>
            </a:endParaRPr>
          </a:p>
          <a:p>
            <a:pPr marL="0" marR="0" lvl="0" indent="0" algn="l" rtl="0">
              <a:lnSpc>
                <a:spcPct val="100000"/>
              </a:lnSpc>
              <a:spcBef>
                <a:spcPts val="800"/>
              </a:spcBef>
              <a:spcAft>
                <a:spcPts val="0"/>
              </a:spcAft>
              <a:buClr>
                <a:schemeClr val="lt1"/>
              </a:buClr>
              <a:buSzPts val="1800"/>
              <a:buFont typeface="Roboto"/>
              <a:buNone/>
            </a:pPr>
            <a:endParaRPr sz="2400" b="1">
              <a:latin typeface="Arial"/>
              <a:ea typeface="Arial"/>
              <a:cs typeface="Arial"/>
              <a:sym typeface="Arial"/>
            </a:endParaRPr>
          </a:p>
        </p:txBody>
      </p:sp>
      <p:sp>
        <p:nvSpPr>
          <p:cNvPr id="209" name="Google Shape;209;p15"/>
          <p:cNvSpPr txBox="1"/>
          <p:nvPr/>
        </p:nvSpPr>
        <p:spPr>
          <a:xfrm>
            <a:off x="-76200" y="673550"/>
            <a:ext cx="9144000" cy="4274100"/>
          </a:xfrm>
          <a:prstGeom prst="rect">
            <a:avLst/>
          </a:prstGeom>
          <a:noFill/>
          <a:ln>
            <a:noFill/>
          </a:ln>
        </p:spPr>
        <p:txBody>
          <a:bodyPr spcFirstLastPara="1" wrap="square" lIns="91425" tIns="91425" rIns="91425" bIns="91425" anchor="ctr" anchorCtr="0">
            <a:noAutofit/>
          </a:bodyPr>
          <a:lstStyle/>
          <a:p>
            <a:pPr marL="457200" lvl="0" indent="0" rtl="0">
              <a:lnSpc>
                <a:spcPct val="150000"/>
              </a:lnSpc>
              <a:spcBef>
                <a:spcPts val="0"/>
              </a:spcBef>
              <a:spcAft>
                <a:spcPts val="0"/>
              </a:spcAft>
              <a:buNone/>
            </a:pPr>
            <a:endParaRPr>
              <a:solidFill>
                <a:srgbClr val="333333"/>
              </a:solidFill>
            </a:endParaRPr>
          </a:p>
          <a:p>
            <a:pPr marL="457200" lvl="0" indent="0" rtl="0">
              <a:lnSpc>
                <a:spcPct val="150000"/>
              </a:lnSpc>
              <a:spcBef>
                <a:spcPts val="800"/>
              </a:spcBef>
              <a:spcAft>
                <a:spcPts val="0"/>
              </a:spcAft>
              <a:buNone/>
            </a:pPr>
            <a:endParaRPr>
              <a:solidFill>
                <a:srgbClr val="333333"/>
              </a:solidFill>
              <a:highlight>
                <a:srgbClr val="FFFFFF"/>
              </a:highlight>
            </a:endParaRPr>
          </a:p>
        </p:txBody>
      </p:sp>
      <p:pic>
        <p:nvPicPr>
          <p:cNvPr id="210" name="Google Shape;210;p15"/>
          <p:cNvPicPr preferRelativeResize="0"/>
          <p:nvPr/>
        </p:nvPicPr>
        <p:blipFill>
          <a:blip r:embed="rId3">
            <a:alphaModFix/>
          </a:blip>
          <a:stretch>
            <a:fillRect/>
          </a:stretch>
        </p:blipFill>
        <p:spPr>
          <a:xfrm>
            <a:off x="923925" y="808975"/>
            <a:ext cx="7467600" cy="42481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41"/>
          <p:cNvSpPr txBox="1">
            <a:spLocks noGrp="1"/>
          </p:cNvSpPr>
          <p:nvPr>
            <p:ph type="title"/>
          </p:nvPr>
        </p:nvSpPr>
        <p:spPr>
          <a:xfrm>
            <a:off x="460950" y="1788075"/>
            <a:ext cx="8222100" cy="1012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4200"/>
              <a:buFont typeface="Roboto"/>
              <a:buNone/>
            </a:pPr>
            <a:r>
              <a:rPr lang="en-GB" sz="3000" b="1">
                <a:latin typeface="Arial"/>
                <a:ea typeface="Arial"/>
                <a:cs typeface="Arial"/>
                <a:sym typeface="Arial"/>
              </a:rPr>
              <a:t>Service Discovery</a:t>
            </a:r>
            <a:endParaRPr sz="3000" b="1" i="0" u="none" strike="noStrike" cap="none">
              <a:solidFill>
                <a:schemeClr val="lt1"/>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42"/>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lvl="0" indent="0" rtl="0">
              <a:lnSpc>
                <a:spcPct val="110000"/>
              </a:lnSpc>
              <a:spcBef>
                <a:spcPts val="1500"/>
              </a:spcBef>
              <a:spcAft>
                <a:spcPts val="0"/>
              </a:spcAft>
              <a:buClr>
                <a:srgbClr val="000000"/>
              </a:buClr>
              <a:buSzPts val="1100"/>
              <a:buFont typeface="Arial"/>
              <a:buNone/>
            </a:pPr>
            <a:r>
              <a:rPr lang="en-GB" sz="2700" b="1">
                <a:solidFill>
                  <a:srgbClr val="FFFFFF"/>
                </a:solidFill>
                <a:latin typeface="Arial"/>
                <a:ea typeface="Arial"/>
                <a:cs typeface="Arial"/>
                <a:sym typeface="Arial"/>
              </a:rPr>
              <a:t>Problem of  discovery</a:t>
            </a:r>
            <a:endParaRPr sz="2700" b="1">
              <a:solidFill>
                <a:srgbClr val="FFFFFF"/>
              </a:solidFill>
              <a:latin typeface="Arial"/>
              <a:ea typeface="Arial"/>
              <a:cs typeface="Arial"/>
              <a:sym typeface="Arial"/>
            </a:endParaRPr>
          </a:p>
          <a:p>
            <a:pPr marL="0" marR="0" lvl="0" indent="0" algn="l" rtl="0">
              <a:lnSpc>
                <a:spcPct val="100000"/>
              </a:lnSpc>
              <a:spcBef>
                <a:spcPts val="800"/>
              </a:spcBef>
              <a:spcAft>
                <a:spcPts val="0"/>
              </a:spcAft>
              <a:buClr>
                <a:schemeClr val="lt1"/>
              </a:buClr>
              <a:buSzPts val="1800"/>
              <a:buFont typeface="Roboto"/>
              <a:buNone/>
            </a:pPr>
            <a:endParaRPr sz="2700" b="1">
              <a:solidFill>
                <a:srgbClr val="FFFFFF"/>
              </a:solidFill>
              <a:latin typeface="Arial"/>
              <a:ea typeface="Arial"/>
              <a:cs typeface="Arial"/>
              <a:sym typeface="Arial"/>
            </a:endParaRPr>
          </a:p>
        </p:txBody>
      </p:sp>
      <p:sp>
        <p:nvSpPr>
          <p:cNvPr id="374" name="Google Shape;374;p42"/>
          <p:cNvSpPr txBox="1"/>
          <p:nvPr/>
        </p:nvSpPr>
        <p:spPr>
          <a:xfrm>
            <a:off x="0" y="759275"/>
            <a:ext cx="6417000" cy="4102500"/>
          </a:xfrm>
          <a:prstGeom prst="rect">
            <a:avLst/>
          </a:prstGeom>
          <a:noFill/>
          <a:ln>
            <a:noFill/>
          </a:ln>
        </p:spPr>
        <p:txBody>
          <a:bodyPr spcFirstLastPara="1" wrap="square" lIns="91425" tIns="91425" rIns="91425" bIns="91425" anchor="ctr" anchorCtr="0">
            <a:noAutofit/>
          </a:bodyPr>
          <a:lstStyle/>
          <a:p>
            <a:pPr marL="457200" marR="0" lvl="0" indent="0" algn="l" rtl="0">
              <a:lnSpc>
                <a:spcPct val="150000"/>
              </a:lnSpc>
              <a:spcBef>
                <a:spcPts val="1500"/>
              </a:spcBef>
              <a:spcAft>
                <a:spcPts val="800"/>
              </a:spcAft>
              <a:buNone/>
            </a:pPr>
            <a:endParaRPr>
              <a:solidFill>
                <a:srgbClr val="333333"/>
              </a:solidFill>
              <a:highlight>
                <a:srgbClr val="FFFFFF"/>
              </a:highlight>
            </a:endParaRPr>
          </a:p>
        </p:txBody>
      </p:sp>
      <p:sp>
        <p:nvSpPr>
          <p:cNvPr id="375" name="Google Shape;375;p42"/>
          <p:cNvSpPr txBox="1"/>
          <p:nvPr/>
        </p:nvSpPr>
        <p:spPr>
          <a:xfrm>
            <a:off x="6515100" y="1287588"/>
            <a:ext cx="2628900" cy="3000300"/>
          </a:xfrm>
          <a:prstGeom prst="rect">
            <a:avLst/>
          </a:prstGeom>
          <a:noFill/>
          <a:ln>
            <a:noFill/>
          </a:ln>
        </p:spPr>
        <p:txBody>
          <a:bodyPr spcFirstLastPara="1" wrap="square" lIns="91425" tIns="91425" rIns="91425" bIns="91425" anchor="ctr" anchorCtr="0">
            <a:noAutofit/>
          </a:bodyPr>
          <a:lstStyle/>
          <a:p>
            <a:pPr marL="0" lvl="0" indent="0" rtl="0">
              <a:lnSpc>
                <a:spcPct val="150000"/>
              </a:lnSpc>
              <a:spcBef>
                <a:spcPts val="0"/>
              </a:spcBef>
              <a:spcAft>
                <a:spcPts val="0"/>
              </a:spcAft>
              <a:buNone/>
            </a:pPr>
            <a:r>
              <a:rPr lang="en-GB" sz="1800" dirty="0">
                <a:solidFill>
                  <a:srgbClr val="333333"/>
                </a:solidFill>
              </a:rPr>
              <a:t>The number of instances of a service and their locations changes dynamically.</a:t>
            </a:r>
            <a:endParaRPr sz="1800" dirty="0"/>
          </a:p>
        </p:txBody>
      </p:sp>
      <p:pic>
        <p:nvPicPr>
          <p:cNvPr id="376" name="Google Shape;376;p42"/>
          <p:cNvPicPr preferRelativeResize="0"/>
          <p:nvPr/>
        </p:nvPicPr>
        <p:blipFill>
          <a:blip r:embed="rId3">
            <a:alphaModFix/>
          </a:blip>
          <a:stretch>
            <a:fillRect/>
          </a:stretch>
        </p:blipFill>
        <p:spPr>
          <a:xfrm>
            <a:off x="82503" y="872850"/>
            <a:ext cx="6077676" cy="38297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43"/>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lvl="0" indent="0" rtl="0">
              <a:lnSpc>
                <a:spcPct val="110000"/>
              </a:lnSpc>
              <a:spcBef>
                <a:spcPts val="1500"/>
              </a:spcBef>
              <a:spcAft>
                <a:spcPts val="0"/>
              </a:spcAft>
              <a:buClr>
                <a:srgbClr val="000000"/>
              </a:buClr>
              <a:buSzPts val="1100"/>
              <a:buFont typeface="Arial"/>
              <a:buNone/>
            </a:pPr>
            <a:r>
              <a:rPr lang="en-GB" sz="2700" b="1">
                <a:solidFill>
                  <a:srgbClr val="FFFFFF"/>
                </a:solidFill>
                <a:latin typeface="Arial"/>
                <a:ea typeface="Arial"/>
                <a:cs typeface="Arial"/>
                <a:sym typeface="Arial"/>
              </a:rPr>
              <a:t>Client-side service discovery</a:t>
            </a:r>
            <a:endParaRPr sz="2700" b="1">
              <a:solidFill>
                <a:srgbClr val="FFFFFF"/>
              </a:solidFill>
              <a:latin typeface="Arial"/>
              <a:ea typeface="Arial"/>
              <a:cs typeface="Arial"/>
              <a:sym typeface="Arial"/>
            </a:endParaRPr>
          </a:p>
          <a:p>
            <a:pPr marL="0" marR="0" lvl="0" indent="0" algn="l" rtl="0">
              <a:lnSpc>
                <a:spcPct val="100000"/>
              </a:lnSpc>
              <a:spcBef>
                <a:spcPts val="800"/>
              </a:spcBef>
              <a:spcAft>
                <a:spcPts val="0"/>
              </a:spcAft>
              <a:buClr>
                <a:schemeClr val="lt1"/>
              </a:buClr>
              <a:buSzPts val="1800"/>
              <a:buFont typeface="Roboto"/>
              <a:buNone/>
            </a:pPr>
            <a:endParaRPr sz="2700" b="1">
              <a:solidFill>
                <a:srgbClr val="FFFFFF"/>
              </a:solidFill>
              <a:latin typeface="Arial"/>
              <a:ea typeface="Arial"/>
              <a:cs typeface="Arial"/>
              <a:sym typeface="Arial"/>
            </a:endParaRPr>
          </a:p>
        </p:txBody>
      </p:sp>
      <p:sp>
        <p:nvSpPr>
          <p:cNvPr id="382" name="Google Shape;382;p43"/>
          <p:cNvSpPr txBox="1"/>
          <p:nvPr/>
        </p:nvSpPr>
        <p:spPr>
          <a:xfrm>
            <a:off x="0" y="759275"/>
            <a:ext cx="6417000" cy="4102500"/>
          </a:xfrm>
          <a:prstGeom prst="rect">
            <a:avLst/>
          </a:prstGeom>
          <a:noFill/>
          <a:ln>
            <a:noFill/>
          </a:ln>
        </p:spPr>
        <p:txBody>
          <a:bodyPr spcFirstLastPara="1" wrap="square" lIns="91425" tIns="91425" rIns="91425" bIns="91425" anchor="ctr" anchorCtr="0">
            <a:noAutofit/>
          </a:bodyPr>
          <a:lstStyle/>
          <a:p>
            <a:pPr marL="457200" marR="0" lvl="0" indent="0" algn="l" rtl="0">
              <a:lnSpc>
                <a:spcPct val="150000"/>
              </a:lnSpc>
              <a:spcBef>
                <a:spcPts val="1500"/>
              </a:spcBef>
              <a:spcAft>
                <a:spcPts val="800"/>
              </a:spcAft>
              <a:buNone/>
            </a:pPr>
            <a:endParaRPr>
              <a:solidFill>
                <a:srgbClr val="333333"/>
              </a:solidFill>
              <a:highlight>
                <a:srgbClr val="FFFFFF"/>
              </a:highlight>
            </a:endParaRPr>
          </a:p>
        </p:txBody>
      </p:sp>
      <p:pic>
        <p:nvPicPr>
          <p:cNvPr id="383" name="Google Shape;383;p43"/>
          <p:cNvPicPr preferRelativeResize="0"/>
          <p:nvPr/>
        </p:nvPicPr>
        <p:blipFill>
          <a:blip r:embed="rId3">
            <a:alphaModFix/>
          </a:blip>
          <a:stretch>
            <a:fillRect/>
          </a:stretch>
        </p:blipFill>
        <p:spPr>
          <a:xfrm>
            <a:off x="82500" y="854525"/>
            <a:ext cx="6237625" cy="3762375"/>
          </a:xfrm>
          <a:prstGeom prst="rect">
            <a:avLst/>
          </a:prstGeom>
          <a:noFill/>
          <a:ln>
            <a:noFill/>
          </a:ln>
        </p:spPr>
      </p:pic>
      <p:sp>
        <p:nvSpPr>
          <p:cNvPr id="384" name="Google Shape;384;p43"/>
          <p:cNvSpPr txBox="1"/>
          <p:nvPr/>
        </p:nvSpPr>
        <p:spPr>
          <a:xfrm>
            <a:off x="6515100" y="1235563"/>
            <a:ext cx="2628900" cy="3000300"/>
          </a:xfrm>
          <a:prstGeom prst="rect">
            <a:avLst/>
          </a:prstGeom>
          <a:noFill/>
          <a:ln>
            <a:noFill/>
          </a:ln>
        </p:spPr>
        <p:txBody>
          <a:bodyPr spcFirstLastPara="1" wrap="square" lIns="91425" tIns="91425" rIns="91425" bIns="91425" anchor="ctr" anchorCtr="0">
            <a:noAutofit/>
          </a:bodyPr>
          <a:lstStyle/>
          <a:p>
            <a:pPr marL="0" lvl="0" indent="0" rtl="0">
              <a:lnSpc>
                <a:spcPct val="150000"/>
              </a:lnSpc>
              <a:spcBef>
                <a:spcPts val="0"/>
              </a:spcBef>
              <a:spcAft>
                <a:spcPts val="0"/>
              </a:spcAft>
              <a:buNone/>
            </a:pPr>
            <a:r>
              <a:rPr lang="en-GB" sz="1800" dirty="0">
                <a:solidFill>
                  <a:srgbClr val="333333"/>
                </a:solidFill>
              </a:rPr>
              <a:t>When making a request to a service, the client obtains the location of a service instance by querying a Service Registry, which knows the locations of all service instances.</a:t>
            </a:r>
            <a:endParaRPr sz="18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44"/>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lvl="0" indent="0" rtl="0">
              <a:lnSpc>
                <a:spcPct val="110000"/>
              </a:lnSpc>
              <a:spcBef>
                <a:spcPts val="1500"/>
              </a:spcBef>
              <a:spcAft>
                <a:spcPts val="0"/>
              </a:spcAft>
              <a:buClr>
                <a:srgbClr val="000000"/>
              </a:buClr>
              <a:buSzPts val="1100"/>
              <a:buFont typeface="Arial"/>
              <a:buNone/>
            </a:pPr>
            <a:r>
              <a:rPr lang="en-GB" sz="2700" b="1">
                <a:solidFill>
                  <a:srgbClr val="FFFFFF"/>
                </a:solidFill>
                <a:latin typeface="Arial"/>
                <a:ea typeface="Arial"/>
                <a:cs typeface="Arial"/>
                <a:sym typeface="Arial"/>
              </a:rPr>
              <a:t>Server-side service discovery</a:t>
            </a:r>
            <a:endParaRPr sz="2700" b="1">
              <a:solidFill>
                <a:srgbClr val="FFFFFF"/>
              </a:solidFill>
              <a:latin typeface="Arial"/>
              <a:ea typeface="Arial"/>
              <a:cs typeface="Arial"/>
              <a:sym typeface="Arial"/>
            </a:endParaRPr>
          </a:p>
          <a:p>
            <a:pPr marL="0" marR="0" lvl="0" indent="0" algn="l" rtl="0">
              <a:lnSpc>
                <a:spcPct val="100000"/>
              </a:lnSpc>
              <a:spcBef>
                <a:spcPts val="800"/>
              </a:spcBef>
              <a:spcAft>
                <a:spcPts val="0"/>
              </a:spcAft>
              <a:buClr>
                <a:schemeClr val="lt1"/>
              </a:buClr>
              <a:buSzPts val="1800"/>
              <a:buFont typeface="Roboto"/>
              <a:buNone/>
            </a:pPr>
            <a:endParaRPr sz="2700" b="1">
              <a:solidFill>
                <a:srgbClr val="FFFFFF"/>
              </a:solidFill>
              <a:latin typeface="Arial"/>
              <a:ea typeface="Arial"/>
              <a:cs typeface="Arial"/>
              <a:sym typeface="Arial"/>
            </a:endParaRPr>
          </a:p>
        </p:txBody>
      </p:sp>
      <p:sp>
        <p:nvSpPr>
          <p:cNvPr id="390" name="Google Shape;390;p44"/>
          <p:cNvSpPr txBox="1"/>
          <p:nvPr/>
        </p:nvSpPr>
        <p:spPr>
          <a:xfrm>
            <a:off x="0" y="759275"/>
            <a:ext cx="6417000" cy="4102500"/>
          </a:xfrm>
          <a:prstGeom prst="rect">
            <a:avLst/>
          </a:prstGeom>
          <a:noFill/>
          <a:ln>
            <a:noFill/>
          </a:ln>
        </p:spPr>
        <p:txBody>
          <a:bodyPr spcFirstLastPara="1" wrap="square" lIns="91425" tIns="91425" rIns="91425" bIns="91425" anchor="ctr" anchorCtr="0">
            <a:noAutofit/>
          </a:bodyPr>
          <a:lstStyle/>
          <a:p>
            <a:pPr marL="457200" marR="0" lvl="0" indent="0" algn="l" rtl="0">
              <a:lnSpc>
                <a:spcPct val="150000"/>
              </a:lnSpc>
              <a:spcBef>
                <a:spcPts val="1500"/>
              </a:spcBef>
              <a:spcAft>
                <a:spcPts val="800"/>
              </a:spcAft>
              <a:buNone/>
            </a:pPr>
            <a:endParaRPr>
              <a:solidFill>
                <a:srgbClr val="333333"/>
              </a:solidFill>
              <a:highlight>
                <a:srgbClr val="FFFFFF"/>
              </a:highlight>
            </a:endParaRPr>
          </a:p>
        </p:txBody>
      </p:sp>
      <p:sp>
        <p:nvSpPr>
          <p:cNvPr id="391" name="Google Shape;391;p44"/>
          <p:cNvSpPr txBox="1"/>
          <p:nvPr/>
        </p:nvSpPr>
        <p:spPr>
          <a:xfrm>
            <a:off x="6430039" y="858569"/>
            <a:ext cx="2628900" cy="41025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0"/>
              </a:spcAft>
              <a:buNone/>
            </a:pPr>
            <a:r>
              <a:rPr lang="en-GB" sz="1800" dirty="0">
                <a:solidFill>
                  <a:srgbClr val="333333"/>
                </a:solidFill>
              </a:rPr>
              <a:t>The client makes a request via a router (load balancer) that runs at a well known location.</a:t>
            </a:r>
          </a:p>
          <a:p>
            <a:pPr marL="0" lvl="0" indent="0" rtl="0">
              <a:lnSpc>
                <a:spcPct val="115000"/>
              </a:lnSpc>
              <a:spcBef>
                <a:spcPts val="0"/>
              </a:spcBef>
              <a:spcAft>
                <a:spcPts val="0"/>
              </a:spcAft>
              <a:buNone/>
            </a:pPr>
            <a:endParaRPr lang="en-GB" sz="1800" dirty="0">
              <a:solidFill>
                <a:srgbClr val="333333"/>
              </a:solidFill>
            </a:endParaRPr>
          </a:p>
          <a:p>
            <a:pPr marL="0" lvl="0" indent="0" rtl="0">
              <a:lnSpc>
                <a:spcPct val="115000"/>
              </a:lnSpc>
              <a:spcBef>
                <a:spcPts val="0"/>
              </a:spcBef>
              <a:spcAft>
                <a:spcPts val="0"/>
              </a:spcAft>
              <a:buNone/>
            </a:pPr>
            <a:r>
              <a:rPr lang="en-GB" sz="1800" dirty="0">
                <a:solidFill>
                  <a:srgbClr val="333333"/>
                </a:solidFill>
              </a:rPr>
              <a:t> The router queries a service registry</a:t>
            </a:r>
          </a:p>
          <a:p>
            <a:pPr marL="0" lvl="0" indent="0" rtl="0">
              <a:lnSpc>
                <a:spcPct val="115000"/>
              </a:lnSpc>
              <a:spcBef>
                <a:spcPts val="0"/>
              </a:spcBef>
              <a:spcAft>
                <a:spcPts val="0"/>
              </a:spcAft>
              <a:buNone/>
            </a:pPr>
            <a:endParaRPr lang="en-GB" sz="1800" dirty="0">
              <a:solidFill>
                <a:srgbClr val="333333"/>
              </a:solidFill>
            </a:endParaRPr>
          </a:p>
          <a:p>
            <a:pPr marL="0" lvl="0" indent="0" rtl="0">
              <a:lnSpc>
                <a:spcPct val="115000"/>
              </a:lnSpc>
              <a:spcBef>
                <a:spcPts val="0"/>
              </a:spcBef>
              <a:spcAft>
                <a:spcPts val="0"/>
              </a:spcAft>
              <a:buNone/>
            </a:pPr>
            <a:r>
              <a:rPr lang="en-GB" sz="1800" dirty="0">
                <a:solidFill>
                  <a:srgbClr val="333333"/>
                </a:solidFill>
              </a:rPr>
              <a:t>Forwards the request to an available service instance.</a:t>
            </a:r>
            <a:endParaRPr sz="1800" dirty="0"/>
          </a:p>
        </p:txBody>
      </p:sp>
      <p:pic>
        <p:nvPicPr>
          <p:cNvPr id="392" name="Google Shape;392;p44"/>
          <p:cNvPicPr preferRelativeResize="0"/>
          <p:nvPr/>
        </p:nvPicPr>
        <p:blipFill>
          <a:blip r:embed="rId3">
            <a:alphaModFix/>
          </a:blip>
          <a:stretch>
            <a:fillRect/>
          </a:stretch>
        </p:blipFill>
        <p:spPr>
          <a:xfrm>
            <a:off x="148325" y="808953"/>
            <a:ext cx="6214826" cy="35018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45"/>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700" b="1">
                <a:solidFill>
                  <a:srgbClr val="FFFFFF"/>
                </a:solidFill>
                <a:latin typeface="Arial"/>
                <a:ea typeface="Arial"/>
                <a:cs typeface="Arial"/>
                <a:sym typeface="Arial"/>
              </a:rPr>
              <a:t>Service Registry</a:t>
            </a:r>
            <a:endParaRPr sz="2700" b="1">
              <a:solidFill>
                <a:srgbClr val="FFFFFF"/>
              </a:solidFill>
              <a:latin typeface="Arial"/>
              <a:ea typeface="Arial"/>
              <a:cs typeface="Arial"/>
              <a:sym typeface="Arial"/>
            </a:endParaRPr>
          </a:p>
        </p:txBody>
      </p:sp>
      <p:sp>
        <p:nvSpPr>
          <p:cNvPr id="398" name="Google Shape;398;p45"/>
          <p:cNvSpPr txBox="1"/>
          <p:nvPr/>
        </p:nvSpPr>
        <p:spPr>
          <a:xfrm>
            <a:off x="0" y="759275"/>
            <a:ext cx="6417000" cy="4102500"/>
          </a:xfrm>
          <a:prstGeom prst="rect">
            <a:avLst/>
          </a:prstGeom>
          <a:noFill/>
          <a:ln>
            <a:noFill/>
          </a:ln>
        </p:spPr>
        <p:txBody>
          <a:bodyPr spcFirstLastPara="1" wrap="square" lIns="91425" tIns="91425" rIns="91425" bIns="91425" anchor="ctr" anchorCtr="0">
            <a:noAutofit/>
          </a:bodyPr>
          <a:lstStyle/>
          <a:p>
            <a:pPr marL="457200" marR="0" lvl="0" indent="0" algn="l" rtl="0">
              <a:lnSpc>
                <a:spcPct val="150000"/>
              </a:lnSpc>
              <a:spcBef>
                <a:spcPts val="1500"/>
              </a:spcBef>
              <a:spcAft>
                <a:spcPts val="800"/>
              </a:spcAft>
              <a:buNone/>
            </a:pPr>
            <a:endParaRPr>
              <a:solidFill>
                <a:srgbClr val="333333"/>
              </a:solidFill>
              <a:highlight>
                <a:srgbClr val="FFFFFF"/>
              </a:highlight>
            </a:endParaRPr>
          </a:p>
        </p:txBody>
      </p:sp>
      <p:pic>
        <p:nvPicPr>
          <p:cNvPr id="399" name="Google Shape;399;p45"/>
          <p:cNvPicPr preferRelativeResize="0"/>
          <p:nvPr/>
        </p:nvPicPr>
        <p:blipFill>
          <a:blip r:embed="rId3">
            <a:alphaModFix/>
          </a:blip>
          <a:stretch>
            <a:fillRect/>
          </a:stretch>
        </p:blipFill>
        <p:spPr>
          <a:xfrm>
            <a:off x="82500" y="759275"/>
            <a:ext cx="5643400" cy="3918850"/>
          </a:xfrm>
          <a:prstGeom prst="rect">
            <a:avLst/>
          </a:prstGeom>
          <a:noFill/>
          <a:ln>
            <a:noFill/>
          </a:ln>
        </p:spPr>
      </p:pic>
      <p:sp>
        <p:nvSpPr>
          <p:cNvPr id="400" name="Google Shape;400;p45"/>
          <p:cNvSpPr txBox="1"/>
          <p:nvPr/>
        </p:nvSpPr>
        <p:spPr>
          <a:xfrm>
            <a:off x="5829300" y="759275"/>
            <a:ext cx="3251400" cy="4384200"/>
          </a:xfrm>
          <a:prstGeom prst="rect">
            <a:avLst/>
          </a:prstGeom>
          <a:noFill/>
          <a:ln>
            <a:noFill/>
          </a:ln>
        </p:spPr>
        <p:txBody>
          <a:bodyPr spcFirstLastPara="1" wrap="square" lIns="91425" tIns="91425" rIns="91425" bIns="91425" anchor="ctr" anchorCtr="0">
            <a:noAutofit/>
          </a:bodyPr>
          <a:lstStyle/>
          <a:p>
            <a:pPr marL="457200" lvl="0" indent="-342900" rtl="0">
              <a:lnSpc>
                <a:spcPct val="115000"/>
              </a:lnSpc>
              <a:spcBef>
                <a:spcPts val="0"/>
              </a:spcBef>
              <a:spcAft>
                <a:spcPts val="0"/>
              </a:spcAft>
              <a:buClr>
                <a:srgbClr val="333333"/>
              </a:buClr>
              <a:buSzPts val="1800"/>
              <a:buChar char="➔"/>
            </a:pPr>
            <a:r>
              <a:rPr lang="en-GB" sz="1800" dirty="0">
                <a:solidFill>
                  <a:srgbClr val="333333"/>
                </a:solidFill>
              </a:rPr>
              <a:t>Service instances are registered with the service registry on </a:t>
            </a:r>
            <a:r>
              <a:rPr lang="en-GB" sz="1800" dirty="0" err="1">
                <a:solidFill>
                  <a:srgbClr val="333333"/>
                </a:solidFill>
              </a:rPr>
              <a:t>startup</a:t>
            </a:r>
            <a:r>
              <a:rPr lang="en-GB" sz="1800" dirty="0">
                <a:solidFill>
                  <a:srgbClr val="333333"/>
                </a:solidFill>
              </a:rPr>
              <a:t> and deregistered on shutdown.</a:t>
            </a:r>
          </a:p>
          <a:p>
            <a:pPr marL="457200" lvl="0" indent="-342900" rtl="0">
              <a:lnSpc>
                <a:spcPct val="115000"/>
              </a:lnSpc>
              <a:spcBef>
                <a:spcPts val="0"/>
              </a:spcBef>
              <a:spcAft>
                <a:spcPts val="0"/>
              </a:spcAft>
              <a:buClr>
                <a:srgbClr val="333333"/>
              </a:buClr>
              <a:buSzPts val="1800"/>
              <a:buChar char="➔"/>
            </a:pPr>
            <a:endParaRPr lang="en-GB" sz="1800" dirty="0">
              <a:solidFill>
                <a:srgbClr val="333333"/>
              </a:solidFill>
            </a:endParaRPr>
          </a:p>
          <a:p>
            <a:pPr marL="114300" lvl="0" rtl="0">
              <a:lnSpc>
                <a:spcPct val="115000"/>
              </a:lnSpc>
              <a:spcBef>
                <a:spcPts val="0"/>
              </a:spcBef>
              <a:spcAft>
                <a:spcPts val="0"/>
              </a:spcAft>
              <a:buClr>
                <a:srgbClr val="333333"/>
              </a:buClr>
              <a:buSzPts val="1800"/>
            </a:pPr>
            <a:endParaRPr sz="1800" dirty="0">
              <a:solidFill>
                <a:srgbClr val="333333"/>
              </a:solidFill>
            </a:endParaRPr>
          </a:p>
          <a:p>
            <a:pPr marL="457200" lvl="0" indent="-342900" rtl="0">
              <a:lnSpc>
                <a:spcPct val="115000"/>
              </a:lnSpc>
              <a:spcBef>
                <a:spcPts val="0"/>
              </a:spcBef>
              <a:spcAft>
                <a:spcPts val="0"/>
              </a:spcAft>
              <a:buClr>
                <a:srgbClr val="333333"/>
              </a:buClr>
              <a:buSzPts val="1800"/>
              <a:buChar char="➔"/>
            </a:pPr>
            <a:r>
              <a:rPr lang="en-GB" sz="1800" dirty="0">
                <a:solidFill>
                  <a:srgbClr val="333333"/>
                </a:solidFill>
              </a:rPr>
              <a:t>A service registry might invoke a service instances health check</a:t>
            </a:r>
            <a:endParaRPr sz="18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46"/>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700" b="1">
                <a:solidFill>
                  <a:srgbClr val="FFFFFF"/>
                </a:solidFill>
                <a:latin typeface="Arial"/>
                <a:ea typeface="Arial"/>
                <a:cs typeface="Arial"/>
                <a:sym typeface="Arial"/>
              </a:rPr>
              <a:t>Self Registration</a:t>
            </a:r>
            <a:endParaRPr sz="2700" b="1">
              <a:solidFill>
                <a:srgbClr val="FFFFFF"/>
              </a:solidFill>
              <a:latin typeface="Arial"/>
              <a:ea typeface="Arial"/>
              <a:cs typeface="Arial"/>
              <a:sym typeface="Arial"/>
            </a:endParaRPr>
          </a:p>
        </p:txBody>
      </p:sp>
      <p:sp>
        <p:nvSpPr>
          <p:cNvPr id="406" name="Google Shape;406;p46"/>
          <p:cNvSpPr txBox="1"/>
          <p:nvPr/>
        </p:nvSpPr>
        <p:spPr>
          <a:xfrm>
            <a:off x="0" y="759275"/>
            <a:ext cx="5082300" cy="4102500"/>
          </a:xfrm>
          <a:prstGeom prst="rect">
            <a:avLst/>
          </a:prstGeom>
          <a:noFill/>
          <a:ln>
            <a:noFill/>
          </a:ln>
        </p:spPr>
        <p:txBody>
          <a:bodyPr spcFirstLastPara="1" wrap="square" lIns="91425" tIns="91425" rIns="91425" bIns="91425" anchor="ctr" anchorCtr="0">
            <a:noAutofit/>
          </a:bodyPr>
          <a:lstStyle/>
          <a:p>
            <a:pPr marL="457200" marR="0" lvl="0" indent="0" algn="l" rtl="0">
              <a:lnSpc>
                <a:spcPct val="150000"/>
              </a:lnSpc>
              <a:spcBef>
                <a:spcPts val="1500"/>
              </a:spcBef>
              <a:spcAft>
                <a:spcPts val="800"/>
              </a:spcAft>
              <a:buNone/>
            </a:pPr>
            <a:endParaRPr>
              <a:solidFill>
                <a:srgbClr val="333333"/>
              </a:solidFill>
              <a:highlight>
                <a:srgbClr val="FFFFFF"/>
              </a:highlight>
            </a:endParaRPr>
          </a:p>
        </p:txBody>
      </p:sp>
      <p:sp>
        <p:nvSpPr>
          <p:cNvPr id="407" name="Google Shape;407;p46"/>
          <p:cNvSpPr txBox="1"/>
          <p:nvPr/>
        </p:nvSpPr>
        <p:spPr>
          <a:xfrm>
            <a:off x="5241475" y="759275"/>
            <a:ext cx="3587700" cy="4029000"/>
          </a:xfrm>
          <a:prstGeom prst="rect">
            <a:avLst/>
          </a:prstGeom>
          <a:noFill/>
          <a:ln>
            <a:noFill/>
          </a:ln>
        </p:spPr>
        <p:txBody>
          <a:bodyPr spcFirstLastPara="1" wrap="square" lIns="91425" tIns="91425" rIns="91425" bIns="91425" anchor="ctr" anchorCtr="0">
            <a:noAutofit/>
          </a:bodyPr>
          <a:lstStyle/>
          <a:p>
            <a:pPr marL="457200" lvl="0" indent="-342900" rtl="0">
              <a:lnSpc>
                <a:spcPct val="150000"/>
              </a:lnSpc>
              <a:spcBef>
                <a:spcPts val="0"/>
              </a:spcBef>
              <a:spcAft>
                <a:spcPts val="0"/>
              </a:spcAft>
              <a:buClr>
                <a:srgbClr val="333333"/>
              </a:buClr>
              <a:buSzPts val="1800"/>
              <a:buChar char="➔"/>
            </a:pPr>
            <a:r>
              <a:rPr lang="en-GB" sz="1800">
                <a:solidFill>
                  <a:srgbClr val="333333"/>
                </a:solidFill>
                <a:highlight>
                  <a:srgbClr val="FFFFFF"/>
                </a:highlight>
              </a:rPr>
              <a:t>On startup the service instance registers itself (host and IP address) with the service registry and makes itself available for discovery.</a:t>
            </a:r>
            <a:endParaRPr sz="1800">
              <a:solidFill>
                <a:srgbClr val="333333"/>
              </a:solidFill>
              <a:highlight>
                <a:srgbClr val="FFFFFF"/>
              </a:highlight>
            </a:endParaRPr>
          </a:p>
          <a:p>
            <a:pPr marL="457200" lvl="0" indent="-342900" rtl="0">
              <a:lnSpc>
                <a:spcPct val="150000"/>
              </a:lnSpc>
              <a:spcBef>
                <a:spcPts val="0"/>
              </a:spcBef>
              <a:spcAft>
                <a:spcPts val="0"/>
              </a:spcAft>
              <a:buClr>
                <a:srgbClr val="333333"/>
              </a:buClr>
              <a:buSzPts val="1800"/>
              <a:buChar char="➔"/>
            </a:pPr>
            <a:r>
              <a:rPr lang="en-GB" sz="1800">
                <a:solidFill>
                  <a:srgbClr val="333333"/>
                </a:solidFill>
                <a:highlight>
                  <a:srgbClr val="FFFFFF"/>
                </a:highlight>
              </a:rPr>
              <a:t> On shutdown the service instance unregisters itself from the service registry.</a:t>
            </a:r>
            <a:endParaRPr sz="1800"/>
          </a:p>
        </p:txBody>
      </p:sp>
      <p:pic>
        <p:nvPicPr>
          <p:cNvPr id="408" name="Google Shape;408;p46"/>
          <p:cNvPicPr preferRelativeResize="0"/>
          <p:nvPr/>
        </p:nvPicPr>
        <p:blipFill>
          <a:blip r:embed="rId3">
            <a:alphaModFix/>
          </a:blip>
          <a:stretch>
            <a:fillRect/>
          </a:stretch>
        </p:blipFill>
        <p:spPr>
          <a:xfrm>
            <a:off x="246975" y="1386911"/>
            <a:ext cx="4434675" cy="23696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47"/>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700" b="1">
                <a:solidFill>
                  <a:srgbClr val="FFFFFF"/>
                </a:solidFill>
                <a:latin typeface="Arial"/>
                <a:ea typeface="Arial"/>
                <a:cs typeface="Arial"/>
                <a:sym typeface="Arial"/>
              </a:rPr>
              <a:t>Third Party Registration</a:t>
            </a:r>
            <a:endParaRPr sz="2700" b="1">
              <a:solidFill>
                <a:srgbClr val="FFFFFF"/>
              </a:solidFill>
              <a:latin typeface="Arial"/>
              <a:ea typeface="Arial"/>
              <a:cs typeface="Arial"/>
              <a:sym typeface="Arial"/>
            </a:endParaRPr>
          </a:p>
        </p:txBody>
      </p:sp>
      <p:sp>
        <p:nvSpPr>
          <p:cNvPr id="414" name="Google Shape;414;p47"/>
          <p:cNvSpPr txBox="1"/>
          <p:nvPr/>
        </p:nvSpPr>
        <p:spPr>
          <a:xfrm>
            <a:off x="0" y="759275"/>
            <a:ext cx="5082300" cy="4102500"/>
          </a:xfrm>
          <a:prstGeom prst="rect">
            <a:avLst/>
          </a:prstGeom>
          <a:noFill/>
          <a:ln>
            <a:noFill/>
          </a:ln>
        </p:spPr>
        <p:txBody>
          <a:bodyPr spcFirstLastPara="1" wrap="square" lIns="91425" tIns="91425" rIns="91425" bIns="91425" anchor="ctr" anchorCtr="0">
            <a:noAutofit/>
          </a:bodyPr>
          <a:lstStyle/>
          <a:p>
            <a:pPr marL="457200" marR="0" lvl="0" indent="0" algn="l" rtl="0">
              <a:lnSpc>
                <a:spcPct val="150000"/>
              </a:lnSpc>
              <a:spcBef>
                <a:spcPts val="1500"/>
              </a:spcBef>
              <a:spcAft>
                <a:spcPts val="800"/>
              </a:spcAft>
              <a:buNone/>
            </a:pPr>
            <a:endParaRPr>
              <a:solidFill>
                <a:srgbClr val="333333"/>
              </a:solidFill>
              <a:highlight>
                <a:srgbClr val="FFFFFF"/>
              </a:highlight>
            </a:endParaRPr>
          </a:p>
        </p:txBody>
      </p:sp>
      <p:sp>
        <p:nvSpPr>
          <p:cNvPr id="415" name="Google Shape;415;p47"/>
          <p:cNvSpPr txBox="1"/>
          <p:nvPr/>
        </p:nvSpPr>
        <p:spPr>
          <a:xfrm>
            <a:off x="5082300" y="897925"/>
            <a:ext cx="3980100" cy="4029000"/>
          </a:xfrm>
          <a:prstGeom prst="rect">
            <a:avLst/>
          </a:prstGeom>
          <a:noFill/>
          <a:ln>
            <a:noFill/>
          </a:ln>
        </p:spPr>
        <p:txBody>
          <a:bodyPr spcFirstLastPara="1" wrap="square" lIns="91425" tIns="91425" rIns="91425" bIns="91425" anchor="ctr" anchorCtr="0">
            <a:noAutofit/>
          </a:bodyPr>
          <a:lstStyle/>
          <a:p>
            <a:pPr marL="457200" lvl="0" indent="-342900" rtl="0">
              <a:lnSpc>
                <a:spcPct val="115000"/>
              </a:lnSpc>
              <a:spcBef>
                <a:spcPts val="0"/>
              </a:spcBef>
              <a:spcAft>
                <a:spcPts val="0"/>
              </a:spcAft>
              <a:buClr>
                <a:srgbClr val="333333"/>
              </a:buClr>
              <a:buSzPts val="1800"/>
              <a:buChar char="➔"/>
            </a:pPr>
            <a:r>
              <a:rPr lang="en-GB" sz="1800">
                <a:solidFill>
                  <a:srgbClr val="333333"/>
                </a:solidFill>
                <a:highlight>
                  <a:srgbClr val="FFFFFF"/>
                </a:highlight>
              </a:rPr>
              <a:t>A 3rd party registrar is responsible for registering and unregistering a service instance with the service registry. </a:t>
            </a:r>
            <a:endParaRPr sz="1800">
              <a:solidFill>
                <a:srgbClr val="333333"/>
              </a:solidFill>
              <a:highlight>
                <a:srgbClr val="FFFFFF"/>
              </a:highlight>
            </a:endParaRPr>
          </a:p>
          <a:p>
            <a:pPr marL="457200" lvl="0" indent="-342900" rtl="0">
              <a:lnSpc>
                <a:spcPct val="115000"/>
              </a:lnSpc>
              <a:spcBef>
                <a:spcPts val="0"/>
              </a:spcBef>
              <a:spcAft>
                <a:spcPts val="0"/>
              </a:spcAft>
              <a:buClr>
                <a:srgbClr val="333333"/>
              </a:buClr>
              <a:buSzPts val="1800"/>
              <a:buChar char="➔"/>
            </a:pPr>
            <a:r>
              <a:rPr lang="en-GB" sz="1800">
                <a:solidFill>
                  <a:srgbClr val="333333"/>
                </a:solidFill>
                <a:highlight>
                  <a:srgbClr val="FFFFFF"/>
                </a:highlight>
              </a:rPr>
              <a:t>When the service instance starts up, the registrar registers the service instance with the service registry. When the service instance shuts downs, the registrar unregisters the service instance from the service registry.</a:t>
            </a:r>
            <a:endParaRPr sz="1800">
              <a:solidFill>
                <a:srgbClr val="333333"/>
              </a:solidFill>
              <a:highlight>
                <a:srgbClr val="FFFFFF"/>
              </a:highlight>
            </a:endParaRPr>
          </a:p>
          <a:p>
            <a:pPr marL="457200" lvl="0" indent="-342900" rtl="0">
              <a:lnSpc>
                <a:spcPct val="115000"/>
              </a:lnSpc>
              <a:spcBef>
                <a:spcPts val="0"/>
              </a:spcBef>
              <a:spcAft>
                <a:spcPts val="0"/>
              </a:spcAft>
              <a:buClr>
                <a:srgbClr val="333333"/>
              </a:buClr>
              <a:buSzPts val="1800"/>
              <a:buChar char="➔"/>
            </a:pPr>
            <a:r>
              <a:rPr lang="en-GB" sz="1800">
                <a:solidFill>
                  <a:srgbClr val="333333"/>
                </a:solidFill>
                <a:highlight>
                  <a:srgbClr val="FFFFFF"/>
                </a:highlight>
              </a:rPr>
              <a:t>Eg: Netflix Prana, AWS Autoscaling Groups</a:t>
            </a:r>
            <a:endParaRPr sz="1800">
              <a:solidFill>
                <a:srgbClr val="333333"/>
              </a:solidFill>
              <a:highlight>
                <a:srgbClr val="FFFFFF"/>
              </a:highlight>
            </a:endParaRPr>
          </a:p>
        </p:txBody>
      </p:sp>
      <p:pic>
        <p:nvPicPr>
          <p:cNvPr id="416" name="Google Shape;416;p47"/>
          <p:cNvPicPr preferRelativeResize="0"/>
          <p:nvPr/>
        </p:nvPicPr>
        <p:blipFill>
          <a:blip r:embed="rId3">
            <a:alphaModFix/>
          </a:blip>
          <a:stretch>
            <a:fillRect/>
          </a:stretch>
        </p:blipFill>
        <p:spPr>
          <a:xfrm>
            <a:off x="0" y="1439800"/>
            <a:ext cx="4954200" cy="2157276"/>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51"/>
          <p:cNvSpPr txBox="1">
            <a:spLocks noGrp="1"/>
          </p:cNvSpPr>
          <p:nvPr>
            <p:ph type="title"/>
          </p:nvPr>
        </p:nvSpPr>
        <p:spPr>
          <a:xfrm>
            <a:off x="460950" y="1788075"/>
            <a:ext cx="8222100" cy="1012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4200"/>
              <a:buFont typeface="Roboto"/>
              <a:buNone/>
            </a:pPr>
            <a:r>
              <a:rPr lang="en-GB" sz="3000" b="1">
                <a:latin typeface="Arial"/>
                <a:ea typeface="Arial"/>
                <a:cs typeface="Arial"/>
                <a:sym typeface="Arial"/>
              </a:rPr>
              <a:t>Database </a:t>
            </a:r>
            <a:endParaRPr sz="3000" b="1" i="0" u="none" strike="noStrike" cap="none">
              <a:solidFill>
                <a:schemeClr val="lt1"/>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52"/>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700" b="1">
                <a:solidFill>
                  <a:srgbClr val="FFFFFF"/>
                </a:solidFill>
                <a:latin typeface="Arial"/>
                <a:ea typeface="Arial"/>
                <a:cs typeface="Arial"/>
                <a:sym typeface="Arial"/>
              </a:rPr>
              <a:t>Database Management</a:t>
            </a:r>
            <a:endParaRPr sz="2700" b="1">
              <a:solidFill>
                <a:srgbClr val="FFFFFF"/>
              </a:solidFill>
              <a:latin typeface="Arial"/>
              <a:ea typeface="Arial"/>
              <a:cs typeface="Arial"/>
              <a:sym typeface="Arial"/>
            </a:endParaRPr>
          </a:p>
        </p:txBody>
      </p:sp>
      <p:sp>
        <p:nvSpPr>
          <p:cNvPr id="445" name="Google Shape;445;p52"/>
          <p:cNvSpPr txBox="1"/>
          <p:nvPr/>
        </p:nvSpPr>
        <p:spPr>
          <a:xfrm>
            <a:off x="211275" y="796025"/>
            <a:ext cx="8826600" cy="4212600"/>
          </a:xfrm>
          <a:prstGeom prst="rect">
            <a:avLst/>
          </a:prstGeom>
          <a:noFill/>
          <a:ln>
            <a:noFill/>
          </a:ln>
        </p:spPr>
        <p:txBody>
          <a:bodyPr spcFirstLastPara="1" wrap="square" lIns="91425" tIns="91425" rIns="91425" bIns="91425" anchor="ctr" anchorCtr="0">
            <a:noAutofit/>
          </a:bodyPr>
          <a:lstStyle/>
          <a:p>
            <a:pPr marL="457200" lvl="0" indent="-342900" rtl="0">
              <a:lnSpc>
                <a:spcPct val="110000"/>
              </a:lnSpc>
              <a:spcBef>
                <a:spcPts val="1500"/>
              </a:spcBef>
              <a:spcAft>
                <a:spcPts val="0"/>
              </a:spcAft>
              <a:buClr>
                <a:srgbClr val="333333"/>
              </a:buClr>
              <a:buSzPts val="1800"/>
              <a:buChar char="➔"/>
            </a:pPr>
            <a:r>
              <a:rPr lang="en-GB" sz="1800" b="1" dirty="0">
                <a:solidFill>
                  <a:srgbClr val="333333"/>
                </a:solidFill>
              </a:rPr>
              <a:t>Database per service</a:t>
            </a:r>
            <a:endParaRPr sz="1800" b="1" dirty="0">
              <a:solidFill>
                <a:srgbClr val="333333"/>
              </a:solidFill>
            </a:endParaRPr>
          </a:p>
          <a:p>
            <a:pPr marL="914400" lvl="1" indent="-342900" rtl="0">
              <a:lnSpc>
                <a:spcPct val="150000"/>
              </a:lnSpc>
              <a:spcBef>
                <a:spcPts val="0"/>
              </a:spcBef>
              <a:spcAft>
                <a:spcPts val="0"/>
              </a:spcAft>
              <a:buClr>
                <a:srgbClr val="333333"/>
              </a:buClr>
              <a:buSzPts val="1800"/>
              <a:buChar char="◆"/>
            </a:pPr>
            <a:r>
              <a:rPr lang="en-GB" sz="1800" dirty="0">
                <a:solidFill>
                  <a:srgbClr val="333333"/>
                </a:solidFill>
              </a:rPr>
              <a:t>Keep each microservices persistent data private to that service </a:t>
            </a:r>
          </a:p>
          <a:p>
            <a:pPr marL="914400" lvl="1" indent="-342900" rtl="0">
              <a:lnSpc>
                <a:spcPct val="150000"/>
              </a:lnSpc>
              <a:spcBef>
                <a:spcPts val="0"/>
              </a:spcBef>
              <a:spcAft>
                <a:spcPts val="0"/>
              </a:spcAft>
              <a:buClr>
                <a:srgbClr val="333333"/>
              </a:buClr>
              <a:buSzPts val="1800"/>
              <a:buChar char="◆"/>
            </a:pPr>
            <a:r>
              <a:rPr lang="en-GB" sz="1800" dirty="0">
                <a:solidFill>
                  <a:srgbClr val="333333"/>
                </a:solidFill>
              </a:rPr>
              <a:t>Accessible only via its API</a:t>
            </a:r>
          </a:p>
          <a:p>
            <a:pPr marL="571500" lvl="1" rtl="0">
              <a:lnSpc>
                <a:spcPct val="150000"/>
              </a:lnSpc>
              <a:spcBef>
                <a:spcPts val="0"/>
              </a:spcBef>
              <a:spcAft>
                <a:spcPts val="0"/>
              </a:spcAft>
              <a:buClr>
                <a:srgbClr val="333333"/>
              </a:buClr>
              <a:buSzPts val="1800"/>
            </a:pPr>
            <a:endParaRPr sz="1800" dirty="0">
              <a:solidFill>
                <a:srgbClr val="333333"/>
              </a:solidFill>
            </a:endParaRPr>
          </a:p>
          <a:p>
            <a:pPr marL="457200" lvl="0" indent="-342900" rtl="0">
              <a:lnSpc>
                <a:spcPct val="110000"/>
              </a:lnSpc>
              <a:spcBef>
                <a:spcPts val="0"/>
              </a:spcBef>
              <a:spcAft>
                <a:spcPts val="0"/>
              </a:spcAft>
              <a:buClr>
                <a:srgbClr val="333333"/>
              </a:buClr>
              <a:buSzPts val="1800"/>
              <a:buChar char="➔"/>
            </a:pPr>
            <a:r>
              <a:rPr lang="en-GB" sz="1800" b="1" dirty="0">
                <a:solidFill>
                  <a:srgbClr val="333333"/>
                </a:solidFill>
              </a:rPr>
              <a:t>Shared database</a:t>
            </a:r>
            <a:endParaRPr sz="1800" b="1" dirty="0">
              <a:solidFill>
                <a:srgbClr val="333333"/>
              </a:solidFill>
            </a:endParaRPr>
          </a:p>
          <a:p>
            <a:pPr marL="914400" lvl="1" indent="-342900" rtl="0">
              <a:lnSpc>
                <a:spcPct val="150000"/>
              </a:lnSpc>
              <a:spcBef>
                <a:spcPts val="0"/>
              </a:spcBef>
              <a:spcAft>
                <a:spcPts val="0"/>
              </a:spcAft>
              <a:buClr>
                <a:srgbClr val="333333"/>
              </a:buClr>
              <a:buSzPts val="1800"/>
              <a:buChar char="◆"/>
            </a:pPr>
            <a:r>
              <a:rPr lang="en-GB" sz="1800" dirty="0">
                <a:solidFill>
                  <a:srgbClr val="333333"/>
                </a:solidFill>
              </a:rPr>
              <a:t>Use a single database that is shared by multiple services. </a:t>
            </a:r>
          </a:p>
          <a:p>
            <a:pPr marL="914400" lvl="1" indent="-342900" rtl="0">
              <a:lnSpc>
                <a:spcPct val="150000"/>
              </a:lnSpc>
              <a:spcBef>
                <a:spcPts val="0"/>
              </a:spcBef>
              <a:spcAft>
                <a:spcPts val="0"/>
              </a:spcAft>
              <a:buClr>
                <a:srgbClr val="333333"/>
              </a:buClr>
              <a:buSzPts val="1800"/>
              <a:buChar char="◆"/>
            </a:pPr>
            <a:r>
              <a:rPr lang="en-GB" sz="1800" dirty="0">
                <a:solidFill>
                  <a:srgbClr val="333333"/>
                </a:solidFill>
              </a:rPr>
              <a:t>Each service freely accesses data owned by other services</a:t>
            </a:r>
            <a:endParaRPr sz="1800" dirty="0">
              <a:solidFill>
                <a:srgbClr val="333333"/>
              </a:solidFill>
            </a:endParaRPr>
          </a:p>
          <a:p>
            <a:pPr marL="914400" lvl="0" indent="0" rtl="0">
              <a:lnSpc>
                <a:spcPct val="150000"/>
              </a:lnSpc>
              <a:spcBef>
                <a:spcPts val="800"/>
              </a:spcBef>
              <a:spcAft>
                <a:spcPts val="0"/>
              </a:spcAft>
              <a:buNone/>
            </a:pPr>
            <a:endParaRPr sz="1800" dirty="0">
              <a:solidFill>
                <a:srgbClr val="333333"/>
              </a:solidFill>
              <a:highlight>
                <a:srgbClr val="FFFFFF"/>
              </a:highlight>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53"/>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700" b="1" dirty="0">
                <a:solidFill>
                  <a:srgbClr val="FFFFFF"/>
                </a:solidFill>
                <a:latin typeface="Arial"/>
                <a:ea typeface="Arial"/>
                <a:cs typeface="Arial"/>
                <a:sym typeface="Arial"/>
              </a:rPr>
              <a:t>Event Management</a:t>
            </a:r>
            <a:endParaRPr sz="2700" b="1" dirty="0">
              <a:solidFill>
                <a:srgbClr val="FFFFFF"/>
              </a:solidFill>
              <a:latin typeface="Arial"/>
              <a:ea typeface="Arial"/>
              <a:cs typeface="Arial"/>
              <a:sym typeface="Arial"/>
            </a:endParaRPr>
          </a:p>
        </p:txBody>
      </p:sp>
      <p:sp>
        <p:nvSpPr>
          <p:cNvPr id="451" name="Google Shape;451;p53"/>
          <p:cNvSpPr txBox="1"/>
          <p:nvPr/>
        </p:nvSpPr>
        <p:spPr>
          <a:xfrm>
            <a:off x="211275" y="796025"/>
            <a:ext cx="8826600" cy="4212600"/>
          </a:xfrm>
          <a:prstGeom prst="rect">
            <a:avLst/>
          </a:prstGeom>
          <a:noFill/>
          <a:ln>
            <a:noFill/>
          </a:ln>
        </p:spPr>
        <p:txBody>
          <a:bodyPr spcFirstLastPara="1" wrap="square" lIns="91425" tIns="91425" rIns="91425" bIns="91425" anchor="ctr" anchorCtr="0">
            <a:noAutofit/>
          </a:bodyPr>
          <a:lstStyle/>
          <a:p>
            <a:pPr marL="457200" lvl="0" indent="-342900">
              <a:lnSpc>
                <a:spcPct val="110000"/>
              </a:lnSpc>
              <a:buClr>
                <a:srgbClr val="333333"/>
              </a:buClr>
              <a:buSzPts val="1800"/>
              <a:buChar char="➔"/>
            </a:pPr>
            <a:r>
              <a:rPr lang="en-IN" sz="1800" b="1" dirty="0">
                <a:solidFill>
                  <a:srgbClr val="333333"/>
                </a:solidFill>
              </a:rPr>
              <a:t>Event Sourcing</a:t>
            </a:r>
          </a:p>
          <a:p>
            <a:pPr marL="914400" lvl="1" indent="-342900">
              <a:lnSpc>
                <a:spcPct val="150000"/>
              </a:lnSpc>
              <a:buClr>
                <a:srgbClr val="333333"/>
              </a:buClr>
              <a:buSzPts val="1800"/>
              <a:buChar char="◆"/>
            </a:pPr>
            <a:r>
              <a:rPr lang="en-IN" sz="1800" dirty="0">
                <a:solidFill>
                  <a:srgbClr val="333333"/>
                </a:solidFill>
              </a:rPr>
              <a:t>Applications persist events in an event store, which is a database of events. </a:t>
            </a:r>
          </a:p>
          <a:p>
            <a:pPr marL="914400" lvl="1" indent="-342900">
              <a:lnSpc>
                <a:spcPct val="150000"/>
              </a:lnSpc>
              <a:buClr>
                <a:srgbClr val="333333"/>
              </a:buClr>
              <a:buSzPts val="1800"/>
              <a:buChar char="◆"/>
            </a:pPr>
            <a:r>
              <a:rPr lang="en-IN" sz="1800" dirty="0">
                <a:solidFill>
                  <a:srgbClr val="333333"/>
                </a:solidFill>
              </a:rPr>
              <a:t>The event store also behaves like a message broker.</a:t>
            </a:r>
            <a:endParaRPr lang="en-IN" sz="1800" b="1" dirty="0">
              <a:solidFill>
                <a:srgbClr val="333333"/>
              </a:solidFill>
            </a:endParaRPr>
          </a:p>
          <a:p>
            <a:pPr marL="457200" lvl="0" indent="-342900" rtl="0">
              <a:lnSpc>
                <a:spcPct val="110000"/>
              </a:lnSpc>
              <a:spcBef>
                <a:spcPts val="1500"/>
              </a:spcBef>
              <a:spcAft>
                <a:spcPts val="0"/>
              </a:spcAft>
              <a:buClr>
                <a:srgbClr val="333333"/>
              </a:buClr>
              <a:buSzPts val="1800"/>
              <a:buChar char="➔"/>
            </a:pPr>
            <a:r>
              <a:rPr lang="en-GB" sz="1800" b="1" dirty="0">
                <a:solidFill>
                  <a:srgbClr val="333333"/>
                </a:solidFill>
              </a:rPr>
              <a:t>Application Events</a:t>
            </a:r>
            <a:endParaRPr sz="1800" b="1" dirty="0">
              <a:solidFill>
                <a:srgbClr val="333333"/>
              </a:solidFill>
            </a:endParaRPr>
          </a:p>
          <a:p>
            <a:pPr marL="914400" lvl="1" indent="-342900" rtl="0">
              <a:lnSpc>
                <a:spcPct val="110000"/>
              </a:lnSpc>
              <a:spcBef>
                <a:spcPts val="0"/>
              </a:spcBef>
              <a:spcAft>
                <a:spcPts val="0"/>
              </a:spcAft>
              <a:buClr>
                <a:srgbClr val="333333"/>
              </a:buClr>
              <a:buSzPts val="1800"/>
              <a:buChar char="◆"/>
            </a:pPr>
            <a:r>
              <a:rPr lang="en-GB" sz="1800" dirty="0">
                <a:solidFill>
                  <a:srgbClr val="333333"/>
                </a:solidFill>
              </a:rPr>
              <a:t>The application insert events into an EVENTS table as part of the local transaction. </a:t>
            </a:r>
          </a:p>
          <a:p>
            <a:pPr marL="914400" lvl="1" indent="-342900" rtl="0">
              <a:lnSpc>
                <a:spcPct val="110000"/>
              </a:lnSpc>
              <a:spcBef>
                <a:spcPts val="0"/>
              </a:spcBef>
              <a:spcAft>
                <a:spcPts val="0"/>
              </a:spcAft>
              <a:buClr>
                <a:srgbClr val="333333"/>
              </a:buClr>
              <a:buSzPts val="1800"/>
              <a:buChar char="◆"/>
            </a:pPr>
            <a:r>
              <a:rPr lang="en-GB" sz="1800" dirty="0">
                <a:solidFill>
                  <a:srgbClr val="333333"/>
                </a:solidFill>
              </a:rPr>
              <a:t>A separate process polls the EVENTS  table and publishes the events to a message broker.</a:t>
            </a:r>
            <a:endParaRPr sz="1800" b="1" dirty="0">
              <a:solidFill>
                <a:srgbClr val="333333"/>
              </a:solidFill>
            </a:endParaRPr>
          </a:p>
          <a:p>
            <a:pPr marL="457200" lvl="0" indent="-342900" rtl="0">
              <a:lnSpc>
                <a:spcPct val="110000"/>
              </a:lnSpc>
              <a:spcBef>
                <a:spcPts val="0"/>
              </a:spcBef>
              <a:spcAft>
                <a:spcPts val="0"/>
              </a:spcAft>
              <a:buClr>
                <a:srgbClr val="333333"/>
              </a:buClr>
              <a:buSzPts val="1800"/>
              <a:buChar char="➔"/>
            </a:pPr>
            <a:r>
              <a:rPr lang="en-GB" sz="1800" b="1" dirty="0">
                <a:solidFill>
                  <a:srgbClr val="333333"/>
                </a:solidFill>
              </a:rPr>
              <a:t>API Composition</a:t>
            </a:r>
            <a:endParaRPr sz="1800" b="1" dirty="0">
              <a:solidFill>
                <a:srgbClr val="333333"/>
              </a:solidFill>
            </a:endParaRPr>
          </a:p>
          <a:p>
            <a:pPr marL="914400" lvl="1" indent="-342900" rtl="0">
              <a:lnSpc>
                <a:spcPct val="150000"/>
              </a:lnSpc>
              <a:spcBef>
                <a:spcPts val="0"/>
              </a:spcBef>
              <a:spcAft>
                <a:spcPts val="0"/>
              </a:spcAft>
              <a:buClr>
                <a:srgbClr val="333333"/>
              </a:buClr>
              <a:buSzPts val="1800"/>
              <a:buChar char="◆"/>
            </a:pPr>
            <a:r>
              <a:rPr lang="en-GB" sz="1800" dirty="0">
                <a:solidFill>
                  <a:srgbClr val="333333"/>
                </a:solidFill>
              </a:rPr>
              <a:t>Implement a query by defining an </a:t>
            </a:r>
            <a:r>
              <a:rPr lang="en-GB" sz="1800" i="1" dirty="0">
                <a:solidFill>
                  <a:srgbClr val="333333"/>
                </a:solidFill>
              </a:rPr>
              <a:t>API Composer</a:t>
            </a:r>
            <a:r>
              <a:rPr lang="en-GB" sz="1800" dirty="0">
                <a:solidFill>
                  <a:srgbClr val="333333"/>
                </a:solidFill>
              </a:rPr>
              <a:t>, which invoking the services that own the data and performs an in-memory join of the results</a:t>
            </a:r>
            <a:endParaRPr sz="1800" dirty="0">
              <a:solidFill>
                <a:srgbClr val="333333"/>
              </a:solidFill>
            </a:endParaRPr>
          </a:p>
          <a:p>
            <a:pPr marL="914400" lvl="0" indent="0" rtl="0">
              <a:lnSpc>
                <a:spcPct val="150000"/>
              </a:lnSpc>
              <a:spcBef>
                <a:spcPts val="0"/>
              </a:spcBef>
              <a:spcAft>
                <a:spcPts val="0"/>
              </a:spcAft>
              <a:buNone/>
            </a:pPr>
            <a:endParaRPr sz="1800" dirty="0">
              <a:solidFill>
                <a:srgbClr val="333333"/>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3"/>
          <p:cNvSpPr txBox="1">
            <a:spLocks noGrp="1"/>
          </p:cNvSpPr>
          <p:nvPr>
            <p:ph type="title"/>
          </p:nvPr>
        </p:nvSpPr>
        <p:spPr>
          <a:xfrm>
            <a:off x="98250" y="163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i="0" u="none" strike="noStrike" cap="none">
                <a:solidFill>
                  <a:schemeClr val="lt1"/>
                </a:solidFill>
                <a:latin typeface="Arial"/>
                <a:ea typeface="Arial"/>
                <a:cs typeface="Arial"/>
                <a:sym typeface="Arial"/>
              </a:rPr>
              <a:t>Microservice Architecture - e-commerce application</a:t>
            </a:r>
            <a:endParaRPr sz="1800" b="1" i="0" u="none" strike="noStrike" cap="none">
              <a:solidFill>
                <a:schemeClr val="lt1"/>
              </a:solidFill>
              <a:latin typeface="Roboto"/>
              <a:ea typeface="Roboto"/>
              <a:cs typeface="Roboto"/>
              <a:sym typeface="Roboto"/>
            </a:endParaRPr>
          </a:p>
        </p:txBody>
      </p:sp>
      <p:pic>
        <p:nvPicPr>
          <p:cNvPr id="197" name="Google Shape;197;p13"/>
          <p:cNvPicPr preferRelativeResize="0"/>
          <p:nvPr/>
        </p:nvPicPr>
        <p:blipFill>
          <a:blip r:embed="rId3">
            <a:alphaModFix/>
          </a:blip>
          <a:stretch>
            <a:fillRect/>
          </a:stretch>
        </p:blipFill>
        <p:spPr>
          <a:xfrm>
            <a:off x="1207461" y="786809"/>
            <a:ext cx="6618102" cy="4196317"/>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54"/>
          <p:cNvSpPr txBox="1">
            <a:spLocks noGrp="1"/>
          </p:cNvSpPr>
          <p:nvPr>
            <p:ph type="title"/>
          </p:nvPr>
        </p:nvSpPr>
        <p:spPr>
          <a:xfrm>
            <a:off x="-134700" y="70850"/>
            <a:ext cx="9043800" cy="602700"/>
          </a:xfrm>
          <a:prstGeom prst="rect">
            <a:avLst/>
          </a:prstGeom>
          <a:noFill/>
          <a:ln>
            <a:noFill/>
          </a:ln>
        </p:spPr>
        <p:txBody>
          <a:bodyPr spcFirstLastPara="1" wrap="square" lIns="91425" tIns="91425" rIns="91425" bIns="91425" anchor="ctr" anchorCtr="0">
            <a:noAutofit/>
          </a:bodyPr>
          <a:lstStyle/>
          <a:p>
            <a:pPr marL="0" lvl="0" indent="0" rtl="0">
              <a:lnSpc>
                <a:spcPct val="110000"/>
              </a:lnSpc>
              <a:spcBef>
                <a:spcPts val="1500"/>
              </a:spcBef>
              <a:spcAft>
                <a:spcPts val="800"/>
              </a:spcAft>
              <a:buNone/>
            </a:pPr>
            <a:r>
              <a:rPr lang="en-GB" sz="2700" b="1">
                <a:solidFill>
                  <a:srgbClr val="FFFFFF"/>
                </a:solidFill>
                <a:latin typeface="Arial"/>
                <a:ea typeface="Arial"/>
                <a:cs typeface="Arial"/>
                <a:sym typeface="Arial"/>
              </a:rPr>
              <a:t>  Command Query Responsibility Segregation (CQRS)</a:t>
            </a:r>
            <a:endParaRPr sz="2700" b="1">
              <a:solidFill>
                <a:srgbClr val="FFFFFF"/>
              </a:solidFill>
              <a:latin typeface="Arial"/>
              <a:ea typeface="Arial"/>
              <a:cs typeface="Arial"/>
              <a:sym typeface="Arial"/>
            </a:endParaRPr>
          </a:p>
        </p:txBody>
      </p:sp>
      <p:sp>
        <p:nvSpPr>
          <p:cNvPr id="457" name="Google Shape;457;p54"/>
          <p:cNvSpPr txBox="1"/>
          <p:nvPr/>
        </p:nvSpPr>
        <p:spPr>
          <a:xfrm>
            <a:off x="235775" y="759275"/>
            <a:ext cx="8826600" cy="4029000"/>
          </a:xfrm>
          <a:prstGeom prst="rect">
            <a:avLst/>
          </a:prstGeom>
          <a:noFill/>
          <a:ln>
            <a:noFill/>
          </a:ln>
        </p:spPr>
        <p:txBody>
          <a:bodyPr spcFirstLastPara="1" wrap="square" lIns="91425" tIns="91425" rIns="91425" bIns="91425" anchor="ctr" anchorCtr="0">
            <a:noAutofit/>
          </a:bodyPr>
          <a:lstStyle/>
          <a:p>
            <a:pPr marL="457200" lvl="0" indent="0" rtl="0">
              <a:lnSpc>
                <a:spcPct val="110000"/>
              </a:lnSpc>
              <a:spcBef>
                <a:spcPts val="1500"/>
              </a:spcBef>
              <a:spcAft>
                <a:spcPts val="800"/>
              </a:spcAft>
              <a:buNone/>
            </a:pPr>
            <a:endParaRPr>
              <a:solidFill>
                <a:srgbClr val="333333"/>
              </a:solidFill>
              <a:highlight>
                <a:srgbClr val="FFFFFF"/>
              </a:highlight>
            </a:endParaRPr>
          </a:p>
        </p:txBody>
      </p:sp>
      <p:pic>
        <p:nvPicPr>
          <p:cNvPr id="458" name="Google Shape;458;p54"/>
          <p:cNvPicPr preferRelativeResize="0"/>
          <p:nvPr/>
        </p:nvPicPr>
        <p:blipFill>
          <a:blip r:embed="rId3">
            <a:alphaModFix/>
          </a:blip>
          <a:stretch>
            <a:fillRect/>
          </a:stretch>
        </p:blipFill>
        <p:spPr>
          <a:xfrm>
            <a:off x="787025" y="759275"/>
            <a:ext cx="7724100" cy="44816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55"/>
          <p:cNvSpPr txBox="1">
            <a:spLocks noGrp="1"/>
          </p:cNvSpPr>
          <p:nvPr>
            <p:ph type="title"/>
          </p:nvPr>
        </p:nvSpPr>
        <p:spPr>
          <a:xfrm>
            <a:off x="-134700" y="70850"/>
            <a:ext cx="9043800" cy="602700"/>
          </a:xfrm>
          <a:prstGeom prst="rect">
            <a:avLst/>
          </a:prstGeom>
          <a:noFill/>
          <a:ln>
            <a:noFill/>
          </a:ln>
        </p:spPr>
        <p:txBody>
          <a:bodyPr spcFirstLastPara="1" wrap="square" lIns="91425" tIns="91425" rIns="91425" bIns="91425" anchor="ctr" anchorCtr="0">
            <a:noAutofit/>
          </a:bodyPr>
          <a:lstStyle/>
          <a:p>
            <a:pPr marL="0" lvl="0" indent="0" rtl="0">
              <a:lnSpc>
                <a:spcPct val="110000"/>
              </a:lnSpc>
              <a:spcBef>
                <a:spcPts val="1500"/>
              </a:spcBef>
              <a:spcAft>
                <a:spcPts val="800"/>
              </a:spcAft>
              <a:buNone/>
            </a:pPr>
            <a:r>
              <a:rPr lang="en-GB" sz="2700" b="1">
                <a:solidFill>
                  <a:srgbClr val="FFFFFF"/>
                </a:solidFill>
                <a:latin typeface="Arial"/>
                <a:ea typeface="Arial"/>
                <a:cs typeface="Arial"/>
                <a:sym typeface="Arial"/>
              </a:rPr>
              <a:t>  Command Query Responsibility Segregation (CQRS)</a:t>
            </a:r>
            <a:endParaRPr sz="2700" b="1">
              <a:solidFill>
                <a:srgbClr val="FFFFFF"/>
              </a:solidFill>
              <a:latin typeface="Arial"/>
              <a:ea typeface="Arial"/>
              <a:cs typeface="Arial"/>
              <a:sym typeface="Arial"/>
            </a:endParaRPr>
          </a:p>
        </p:txBody>
      </p:sp>
      <p:sp>
        <p:nvSpPr>
          <p:cNvPr id="464" name="Google Shape;464;p55"/>
          <p:cNvSpPr txBox="1"/>
          <p:nvPr/>
        </p:nvSpPr>
        <p:spPr>
          <a:xfrm>
            <a:off x="235775" y="759275"/>
            <a:ext cx="8826600" cy="4029000"/>
          </a:xfrm>
          <a:prstGeom prst="rect">
            <a:avLst/>
          </a:prstGeom>
          <a:noFill/>
          <a:ln>
            <a:noFill/>
          </a:ln>
        </p:spPr>
        <p:txBody>
          <a:bodyPr spcFirstLastPara="1" wrap="square" lIns="91425" tIns="91425" rIns="91425" bIns="91425" anchor="ctr" anchorCtr="0">
            <a:noAutofit/>
          </a:bodyPr>
          <a:lstStyle/>
          <a:p>
            <a:pPr marL="457200" lvl="0" indent="-342900" rtl="0">
              <a:lnSpc>
                <a:spcPct val="150000"/>
              </a:lnSpc>
              <a:spcBef>
                <a:spcPts val="1500"/>
              </a:spcBef>
              <a:spcAft>
                <a:spcPts val="0"/>
              </a:spcAft>
              <a:buClr>
                <a:srgbClr val="333333"/>
              </a:buClr>
              <a:buSzPts val="1800"/>
              <a:buChar char="➔"/>
            </a:pPr>
            <a:r>
              <a:rPr lang="en-GB" sz="1800" dirty="0">
                <a:solidFill>
                  <a:srgbClr val="333333"/>
                </a:solidFill>
              </a:rPr>
              <a:t>Split the application into two parts: the command-side and the query-side.</a:t>
            </a:r>
          </a:p>
          <a:p>
            <a:pPr marL="114300" lvl="0" rtl="0">
              <a:lnSpc>
                <a:spcPct val="150000"/>
              </a:lnSpc>
              <a:spcBef>
                <a:spcPts val="1500"/>
              </a:spcBef>
              <a:spcAft>
                <a:spcPts val="0"/>
              </a:spcAft>
              <a:buClr>
                <a:srgbClr val="333333"/>
              </a:buClr>
              <a:buSzPts val="1800"/>
            </a:pPr>
            <a:r>
              <a:rPr lang="en-GB" sz="1800" dirty="0">
                <a:solidFill>
                  <a:srgbClr val="333333"/>
                </a:solidFill>
              </a:rPr>
              <a:t> </a:t>
            </a:r>
            <a:endParaRPr sz="1800" dirty="0">
              <a:solidFill>
                <a:srgbClr val="333333"/>
              </a:solidFill>
            </a:endParaRPr>
          </a:p>
          <a:p>
            <a:pPr marL="457200" lvl="0" indent="-342900" rtl="0">
              <a:lnSpc>
                <a:spcPct val="150000"/>
              </a:lnSpc>
              <a:spcBef>
                <a:spcPts val="0"/>
              </a:spcBef>
              <a:spcAft>
                <a:spcPts val="0"/>
              </a:spcAft>
              <a:buClr>
                <a:srgbClr val="333333"/>
              </a:buClr>
              <a:buSzPts val="1800"/>
              <a:buChar char="➔"/>
            </a:pPr>
            <a:r>
              <a:rPr lang="en-GB" sz="1800" dirty="0">
                <a:solidFill>
                  <a:srgbClr val="333333"/>
                </a:solidFill>
              </a:rPr>
              <a:t>The command-side handles create, update, and delete requests and emits events when data changes.</a:t>
            </a:r>
          </a:p>
          <a:p>
            <a:pPr marL="457200" lvl="0" indent="-342900" rtl="0">
              <a:lnSpc>
                <a:spcPct val="150000"/>
              </a:lnSpc>
              <a:spcBef>
                <a:spcPts val="0"/>
              </a:spcBef>
              <a:spcAft>
                <a:spcPts val="0"/>
              </a:spcAft>
              <a:buClr>
                <a:srgbClr val="333333"/>
              </a:buClr>
              <a:buSzPts val="1800"/>
              <a:buChar char="➔"/>
            </a:pPr>
            <a:endParaRPr sz="1800" dirty="0">
              <a:solidFill>
                <a:srgbClr val="333333"/>
              </a:solidFill>
            </a:endParaRPr>
          </a:p>
          <a:p>
            <a:pPr marL="457200" lvl="0" indent="-342900" rtl="0">
              <a:lnSpc>
                <a:spcPct val="150000"/>
              </a:lnSpc>
              <a:spcBef>
                <a:spcPts val="0"/>
              </a:spcBef>
              <a:spcAft>
                <a:spcPts val="0"/>
              </a:spcAft>
              <a:buClr>
                <a:srgbClr val="333333"/>
              </a:buClr>
              <a:buSzPts val="1800"/>
              <a:buChar char="➔"/>
            </a:pPr>
            <a:r>
              <a:rPr lang="en-GB" sz="1800" dirty="0">
                <a:solidFill>
                  <a:srgbClr val="333333"/>
                </a:solidFill>
              </a:rPr>
              <a:t>The query-side handles queries by executing them against one or more materialized views that are kept up to date by subscribing to the stream of events emitted when data changes.</a:t>
            </a:r>
            <a:endParaRPr sz="1800" dirty="0">
              <a:solidFill>
                <a:srgbClr val="333333"/>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56"/>
          <p:cNvSpPr txBox="1">
            <a:spLocks noGrp="1"/>
          </p:cNvSpPr>
          <p:nvPr>
            <p:ph type="title"/>
          </p:nvPr>
        </p:nvSpPr>
        <p:spPr>
          <a:xfrm>
            <a:off x="-134700" y="70850"/>
            <a:ext cx="9043800" cy="602700"/>
          </a:xfrm>
          <a:prstGeom prst="rect">
            <a:avLst/>
          </a:prstGeom>
          <a:noFill/>
          <a:ln>
            <a:noFill/>
          </a:ln>
        </p:spPr>
        <p:txBody>
          <a:bodyPr spcFirstLastPara="1" wrap="square" lIns="91425" tIns="91425" rIns="91425" bIns="91425" anchor="ctr" anchorCtr="0">
            <a:noAutofit/>
          </a:bodyPr>
          <a:lstStyle/>
          <a:p>
            <a:pPr marL="0" lvl="0" indent="457200" rtl="0">
              <a:lnSpc>
                <a:spcPct val="110000"/>
              </a:lnSpc>
              <a:spcBef>
                <a:spcPts val="1500"/>
              </a:spcBef>
              <a:spcAft>
                <a:spcPts val="800"/>
              </a:spcAft>
              <a:buNone/>
            </a:pPr>
            <a:r>
              <a:rPr lang="en-GB" sz="2700" b="1">
                <a:solidFill>
                  <a:srgbClr val="FFFFFF"/>
                </a:solidFill>
                <a:latin typeface="Arial"/>
                <a:ea typeface="Arial"/>
                <a:cs typeface="Arial"/>
                <a:sym typeface="Arial"/>
              </a:rPr>
              <a:t>Saga</a:t>
            </a:r>
            <a:endParaRPr sz="2700" b="1">
              <a:solidFill>
                <a:srgbClr val="FFFFFF"/>
              </a:solidFill>
              <a:latin typeface="Arial"/>
              <a:ea typeface="Arial"/>
              <a:cs typeface="Arial"/>
              <a:sym typeface="Arial"/>
            </a:endParaRPr>
          </a:p>
        </p:txBody>
      </p:sp>
      <p:sp>
        <p:nvSpPr>
          <p:cNvPr id="470" name="Google Shape;470;p56"/>
          <p:cNvSpPr txBox="1"/>
          <p:nvPr/>
        </p:nvSpPr>
        <p:spPr>
          <a:xfrm>
            <a:off x="235775" y="759275"/>
            <a:ext cx="8826600" cy="4029000"/>
          </a:xfrm>
          <a:prstGeom prst="rect">
            <a:avLst/>
          </a:prstGeom>
          <a:noFill/>
          <a:ln>
            <a:noFill/>
          </a:ln>
        </p:spPr>
        <p:txBody>
          <a:bodyPr spcFirstLastPara="1" wrap="square" lIns="91425" tIns="91425" rIns="91425" bIns="91425" anchor="ctr" anchorCtr="0">
            <a:noAutofit/>
          </a:bodyPr>
          <a:lstStyle/>
          <a:p>
            <a:pPr marL="914400" lvl="0" indent="0" rtl="0">
              <a:lnSpc>
                <a:spcPct val="150000"/>
              </a:lnSpc>
              <a:spcBef>
                <a:spcPts val="1500"/>
              </a:spcBef>
              <a:spcAft>
                <a:spcPts val="800"/>
              </a:spcAft>
              <a:buNone/>
            </a:pPr>
            <a:endParaRPr>
              <a:solidFill>
                <a:srgbClr val="333333"/>
              </a:solidFill>
              <a:highlight>
                <a:srgbClr val="FFFFFF"/>
              </a:highlight>
            </a:endParaRPr>
          </a:p>
        </p:txBody>
      </p:sp>
      <p:sp>
        <p:nvSpPr>
          <p:cNvPr id="471" name="Google Shape;471;p56"/>
          <p:cNvSpPr txBox="1"/>
          <p:nvPr/>
        </p:nvSpPr>
        <p:spPr>
          <a:xfrm>
            <a:off x="6159950" y="759275"/>
            <a:ext cx="2666700" cy="4200600"/>
          </a:xfrm>
          <a:prstGeom prst="rect">
            <a:avLst/>
          </a:prstGeom>
          <a:noFill/>
          <a:ln>
            <a:noFill/>
          </a:ln>
        </p:spPr>
        <p:txBody>
          <a:bodyPr spcFirstLastPara="1" wrap="square" lIns="91425" tIns="91425" rIns="91425" bIns="91425" anchor="ctr" anchorCtr="0">
            <a:noAutofit/>
          </a:bodyPr>
          <a:lstStyle/>
          <a:p>
            <a:pPr marL="457200" lvl="0" indent="-342900" rtl="0">
              <a:lnSpc>
                <a:spcPct val="115000"/>
              </a:lnSpc>
              <a:spcBef>
                <a:spcPts val="1500"/>
              </a:spcBef>
              <a:spcAft>
                <a:spcPts val="0"/>
              </a:spcAft>
              <a:buClr>
                <a:srgbClr val="333333"/>
              </a:buClr>
              <a:buSzPts val="1800"/>
              <a:buChar char="➔"/>
            </a:pPr>
            <a:r>
              <a:rPr lang="en-GB" sz="1800" dirty="0">
                <a:solidFill>
                  <a:srgbClr val="333333"/>
                </a:solidFill>
              </a:rPr>
              <a:t>A saga is a sequence of local transactions. </a:t>
            </a:r>
            <a:endParaRPr sz="1800" dirty="0">
              <a:solidFill>
                <a:srgbClr val="333333"/>
              </a:solidFill>
            </a:endParaRPr>
          </a:p>
          <a:p>
            <a:pPr marL="457200" lvl="0" indent="-342900" rtl="0">
              <a:lnSpc>
                <a:spcPct val="115000"/>
              </a:lnSpc>
              <a:spcBef>
                <a:spcPts val="0"/>
              </a:spcBef>
              <a:spcAft>
                <a:spcPts val="0"/>
              </a:spcAft>
              <a:buClr>
                <a:srgbClr val="333333"/>
              </a:buClr>
              <a:buSzPts val="1800"/>
              <a:buChar char="➔"/>
            </a:pPr>
            <a:r>
              <a:rPr lang="en-GB" sz="1800" dirty="0">
                <a:solidFill>
                  <a:srgbClr val="333333"/>
                </a:solidFill>
              </a:rPr>
              <a:t>Each local transaction updates the database and publishes a message or event to trigger the next local transaction in the saga.</a:t>
            </a:r>
            <a:endParaRPr sz="1800" dirty="0">
              <a:solidFill>
                <a:srgbClr val="333333"/>
              </a:solidFill>
            </a:endParaRPr>
          </a:p>
          <a:p>
            <a:pPr marL="457200" lvl="0" indent="0" rtl="0">
              <a:lnSpc>
                <a:spcPct val="115000"/>
              </a:lnSpc>
              <a:spcBef>
                <a:spcPts val="1500"/>
              </a:spcBef>
              <a:spcAft>
                <a:spcPts val="800"/>
              </a:spcAft>
              <a:buNone/>
            </a:pPr>
            <a:endParaRPr sz="1800" dirty="0">
              <a:solidFill>
                <a:srgbClr val="333333"/>
              </a:solidFill>
              <a:highlight>
                <a:srgbClr val="FFFFFF"/>
              </a:highlight>
            </a:endParaRPr>
          </a:p>
        </p:txBody>
      </p:sp>
      <p:pic>
        <p:nvPicPr>
          <p:cNvPr id="472" name="Google Shape;472;p56"/>
          <p:cNvPicPr preferRelativeResize="0"/>
          <p:nvPr/>
        </p:nvPicPr>
        <p:blipFill>
          <a:blip r:embed="rId3">
            <a:alphaModFix/>
          </a:blip>
          <a:stretch>
            <a:fillRect/>
          </a:stretch>
        </p:blipFill>
        <p:spPr>
          <a:xfrm>
            <a:off x="235763" y="974938"/>
            <a:ext cx="5648325" cy="309562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57"/>
          <p:cNvSpPr txBox="1">
            <a:spLocks noGrp="1"/>
          </p:cNvSpPr>
          <p:nvPr>
            <p:ph type="title"/>
          </p:nvPr>
        </p:nvSpPr>
        <p:spPr>
          <a:xfrm>
            <a:off x="460950" y="1788075"/>
            <a:ext cx="8222100" cy="1012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4200"/>
              <a:buFont typeface="Roboto"/>
              <a:buNone/>
            </a:pPr>
            <a:r>
              <a:rPr lang="en-GB" sz="3000" b="1">
                <a:latin typeface="Arial"/>
                <a:ea typeface="Arial"/>
                <a:cs typeface="Arial"/>
                <a:sym typeface="Arial"/>
              </a:rPr>
              <a:t>Security</a:t>
            </a:r>
            <a:endParaRPr sz="3000" b="1" i="0" u="none" strike="noStrike" cap="none">
              <a:solidFill>
                <a:schemeClr val="lt1"/>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58"/>
          <p:cNvSpPr txBox="1">
            <a:spLocks noGrp="1"/>
          </p:cNvSpPr>
          <p:nvPr>
            <p:ph type="title"/>
          </p:nvPr>
        </p:nvSpPr>
        <p:spPr>
          <a:xfrm>
            <a:off x="-134700" y="70850"/>
            <a:ext cx="9043800" cy="602700"/>
          </a:xfrm>
          <a:prstGeom prst="rect">
            <a:avLst/>
          </a:prstGeom>
          <a:noFill/>
          <a:ln>
            <a:noFill/>
          </a:ln>
        </p:spPr>
        <p:txBody>
          <a:bodyPr spcFirstLastPara="1" wrap="square" lIns="91425" tIns="91425" rIns="91425" bIns="91425" anchor="ctr" anchorCtr="0">
            <a:noAutofit/>
          </a:bodyPr>
          <a:lstStyle/>
          <a:p>
            <a:pPr marL="0" lvl="0" indent="457200" rtl="0">
              <a:lnSpc>
                <a:spcPct val="110000"/>
              </a:lnSpc>
              <a:spcBef>
                <a:spcPts val="1500"/>
              </a:spcBef>
              <a:spcAft>
                <a:spcPts val="800"/>
              </a:spcAft>
              <a:buNone/>
            </a:pPr>
            <a:r>
              <a:rPr lang="en-GB" sz="2700" b="1">
                <a:solidFill>
                  <a:srgbClr val="FFFFFF"/>
                </a:solidFill>
                <a:latin typeface="Arial"/>
                <a:ea typeface="Arial"/>
                <a:cs typeface="Arial"/>
                <a:sym typeface="Arial"/>
              </a:rPr>
              <a:t>Access Token</a:t>
            </a:r>
            <a:endParaRPr sz="2700" b="1">
              <a:solidFill>
                <a:srgbClr val="FFFFFF"/>
              </a:solidFill>
              <a:latin typeface="Arial"/>
              <a:ea typeface="Arial"/>
              <a:cs typeface="Arial"/>
              <a:sym typeface="Arial"/>
            </a:endParaRPr>
          </a:p>
        </p:txBody>
      </p:sp>
      <p:sp>
        <p:nvSpPr>
          <p:cNvPr id="483" name="Google Shape;483;p58"/>
          <p:cNvSpPr txBox="1"/>
          <p:nvPr/>
        </p:nvSpPr>
        <p:spPr>
          <a:xfrm>
            <a:off x="235775" y="759275"/>
            <a:ext cx="8826600" cy="4029000"/>
          </a:xfrm>
          <a:prstGeom prst="rect">
            <a:avLst/>
          </a:prstGeom>
          <a:noFill/>
          <a:ln>
            <a:noFill/>
          </a:ln>
        </p:spPr>
        <p:txBody>
          <a:bodyPr spcFirstLastPara="1" wrap="square" lIns="91425" tIns="91425" rIns="91425" bIns="91425" anchor="ctr" anchorCtr="0">
            <a:noAutofit/>
          </a:bodyPr>
          <a:lstStyle/>
          <a:p>
            <a:pPr marL="457200" lvl="0" indent="-342900" rtl="0">
              <a:lnSpc>
                <a:spcPct val="150000"/>
              </a:lnSpc>
              <a:spcBef>
                <a:spcPts val="1500"/>
              </a:spcBef>
              <a:spcAft>
                <a:spcPts val="0"/>
              </a:spcAft>
              <a:buClr>
                <a:srgbClr val="333333"/>
              </a:buClr>
              <a:buSzPts val="1800"/>
              <a:buChar char="➔"/>
            </a:pPr>
            <a:r>
              <a:rPr lang="en-GB" sz="1800" dirty="0">
                <a:solidFill>
                  <a:srgbClr val="333333"/>
                </a:solidFill>
              </a:rPr>
              <a:t>The API Gateway authenticates the request and passes an access token (e.g. JSON Web Token) that securely identifies the requestor in each request</a:t>
            </a:r>
          </a:p>
          <a:p>
            <a:pPr marL="457200" lvl="0" indent="-342900" rtl="0">
              <a:lnSpc>
                <a:spcPct val="150000"/>
              </a:lnSpc>
              <a:spcBef>
                <a:spcPts val="1500"/>
              </a:spcBef>
              <a:spcAft>
                <a:spcPts val="0"/>
              </a:spcAft>
              <a:buClr>
                <a:srgbClr val="333333"/>
              </a:buClr>
              <a:buSzPts val="1800"/>
              <a:buChar char="➔"/>
            </a:pPr>
            <a:endParaRPr sz="1800" dirty="0">
              <a:solidFill>
                <a:srgbClr val="333333"/>
              </a:solidFill>
            </a:endParaRPr>
          </a:p>
          <a:p>
            <a:pPr marL="457200" lvl="0" indent="-342900" rtl="0">
              <a:lnSpc>
                <a:spcPct val="150000"/>
              </a:lnSpc>
              <a:spcBef>
                <a:spcPts val="0"/>
              </a:spcBef>
              <a:spcAft>
                <a:spcPts val="0"/>
              </a:spcAft>
              <a:buClr>
                <a:srgbClr val="333333"/>
              </a:buClr>
              <a:buSzPts val="1800"/>
              <a:buChar char="➔"/>
            </a:pPr>
            <a:r>
              <a:rPr lang="en-GB" sz="1800" b="1" dirty="0">
                <a:solidFill>
                  <a:srgbClr val="333333"/>
                </a:solidFill>
              </a:rPr>
              <a:t>Benefits</a:t>
            </a:r>
            <a:endParaRPr sz="1800" b="1" dirty="0">
              <a:solidFill>
                <a:srgbClr val="333333"/>
              </a:solidFill>
            </a:endParaRPr>
          </a:p>
          <a:p>
            <a:pPr marL="1371600" lvl="1" indent="-342900" rtl="0">
              <a:lnSpc>
                <a:spcPct val="150000"/>
              </a:lnSpc>
              <a:spcBef>
                <a:spcPts val="0"/>
              </a:spcBef>
              <a:spcAft>
                <a:spcPts val="0"/>
              </a:spcAft>
              <a:buClr>
                <a:srgbClr val="333333"/>
              </a:buClr>
              <a:buSzPts val="1800"/>
              <a:buChar char="◆"/>
            </a:pPr>
            <a:r>
              <a:rPr lang="en-GB" sz="1800" dirty="0">
                <a:solidFill>
                  <a:srgbClr val="333333"/>
                </a:solidFill>
              </a:rPr>
              <a:t>The identity of the requestor is securely passed around the system</a:t>
            </a:r>
            <a:endParaRPr sz="1800" dirty="0">
              <a:solidFill>
                <a:srgbClr val="333333"/>
              </a:solidFill>
            </a:endParaRPr>
          </a:p>
          <a:p>
            <a:pPr marL="1371600" lvl="1" indent="-342900" rtl="0">
              <a:lnSpc>
                <a:spcPct val="150000"/>
              </a:lnSpc>
              <a:spcBef>
                <a:spcPts val="0"/>
              </a:spcBef>
              <a:spcAft>
                <a:spcPts val="0"/>
              </a:spcAft>
              <a:buClr>
                <a:srgbClr val="333333"/>
              </a:buClr>
              <a:buSzPts val="1800"/>
              <a:buChar char="◆"/>
            </a:pPr>
            <a:r>
              <a:rPr lang="en-GB" sz="1800" dirty="0">
                <a:solidFill>
                  <a:srgbClr val="333333"/>
                </a:solidFill>
              </a:rPr>
              <a:t>Services can verify that the requestor is authorized to perform an operation</a:t>
            </a:r>
            <a:endParaRPr sz="1800" dirty="0">
              <a:solidFill>
                <a:srgbClr val="333333"/>
              </a:solidFill>
            </a:endParaRPr>
          </a:p>
          <a:p>
            <a:pPr marL="914400" lvl="0" indent="0" rtl="0">
              <a:lnSpc>
                <a:spcPct val="150000"/>
              </a:lnSpc>
              <a:spcBef>
                <a:spcPts val="1500"/>
              </a:spcBef>
              <a:spcAft>
                <a:spcPts val="800"/>
              </a:spcAft>
              <a:buNone/>
            </a:pPr>
            <a:endParaRPr sz="1800" dirty="0">
              <a:solidFill>
                <a:srgbClr val="333333"/>
              </a:solidFill>
              <a:highlight>
                <a:srgbClr val="FFFFFF"/>
              </a:highlight>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59"/>
          <p:cNvSpPr txBox="1">
            <a:spLocks noGrp="1"/>
          </p:cNvSpPr>
          <p:nvPr>
            <p:ph type="title"/>
          </p:nvPr>
        </p:nvSpPr>
        <p:spPr>
          <a:xfrm>
            <a:off x="-134700" y="70850"/>
            <a:ext cx="9043800" cy="602700"/>
          </a:xfrm>
          <a:prstGeom prst="rect">
            <a:avLst/>
          </a:prstGeom>
          <a:noFill/>
          <a:ln>
            <a:noFill/>
          </a:ln>
        </p:spPr>
        <p:txBody>
          <a:bodyPr spcFirstLastPara="1" wrap="square" lIns="91425" tIns="91425" rIns="91425" bIns="91425" anchor="ctr" anchorCtr="0">
            <a:noAutofit/>
          </a:bodyPr>
          <a:lstStyle/>
          <a:p>
            <a:pPr marL="0" lvl="0" indent="457200" rtl="0">
              <a:lnSpc>
                <a:spcPct val="110000"/>
              </a:lnSpc>
              <a:spcBef>
                <a:spcPts val="1500"/>
              </a:spcBef>
              <a:spcAft>
                <a:spcPts val="800"/>
              </a:spcAft>
              <a:buNone/>
            </a:pPr>
            <a:r>
              <a:rPr lang="en-GB" sz="2700" b="1">
                <a:solidFill>
                  <a:srgbClr val="FFFFFF"/>
                </a:solidFill>
                <a:latin typeface="Arial"/>
                <a:ea typeface="Arial"/>
                <a:cs typeface="Arial"/>
                <a:sym typeface="Arial"/>
              </a:rPr>
              <a:t>Testing</a:t>
            </a:r>
            <a:endParaRPr sz="2700" b="1">
              <a:solidFill>
                <a:srgbClr val="FFFFFF"/>
              </a:solidFill>
              <a:latin typeface="Arial"/>
              <a:ea typeface="Arial"/>
              <a:cs typeface="Arial"/>
              <a:sym typeface="Arial"/>
            </a:endParaRPr>
          </a:p>
        </p:txBody>
      </p:sp>
      <p:sp>
        <p:nvSpPr>
          <p:cNvPr id="489" name="Google Shape;489;p59"/>
          <p:cNvSpPr txBox="1"/>
          <p:nvPr/>
        </p:nvSpPr>
        <p:spPr>
          <a:xfrm>
            <a:off x="158700" y="870175"/>
            <a:ext cx="8826600" cy="4029000"/>
          </a:xfrm>
          <a:prstGeom prst="rect">
            <a:avLst/>
          </a:prstGeom>
          <a:noFill/>
          <a:ln>
            <a:noFill/>
          </a:ln>
        </p:spPr>
        <p:txBody>
          <a:bodyPr spcFirstLastPara="1" wrap="square" lIns="91425" tIns="91425" rIns="91425" bIns="91425" anchor="ctr" anchorCtr="0">
            <a:noAutofit/>
          </a:bodyPr>
          <a:lstStyle/>
          <a:p>
            <a:pPr marL="457200" lvl="0" indent="-342900" rtl="0">
              <a:lnSpc>
                <a:spcPct val="150000"/>
              </a:lnSpc>
              <a:spcBef>
                <a:spcPts val="1500"/>
              </a:spcBef>
              <a:spcAft>
                <a:spcPts val="0"/>
              </a:spcAft>
              <a:buClr>
                <a:srgbClr val="333333"/>
              </a:buClr>
              <a:buSzPts val="1800"/>
              <a:buChar char="➔"/>
            </a:pPr>
            <a:r>
              <a:rPr lang="en-GB" sz="1800" b="1" dirty="0">
                <a:solidFill>
                  <a:srgbClr val="333333"/>
                </a:solidFill>
              </a:rPr>
              <a:t>Service Component Test</a:t>
            </a:r>
            <a:endParaRPr sz="1800" b="1" dirty="0">
              <a:solidFill>
                <a:srgbClr val="333333"/>
              </a:solidFill>
            </a:endParaRPr>
          </a:p>
          <a:p>
            <a:pPr marL="1371600" lvl="2" indent="-342900" rtl="0">
              <a:lnSpc>
                <a:spcPct val="150000"/>
              </a:lnSpc>
              <a:spcBef>
                <a:spcPts val="0"/>
              </a:spcBef>
              <a:spcAft>
                <a:spcPts val="0"/>
              </a:spcAft>
              <a:buClr>
                <a:srgbClr val="333333"/>
              </a:buClr>
              <a:buSzPts val="1800"/>
              <a:buChar char="●"/>
            </a:pPr>
            <a:r>
              <a:rPr lang="en-GB" sz="1800" dirty="0">
                <a:solidFill>
                  <a:srgbClr val="333333"/>
                </a:solidFill>
              </a:rPr>
              <a:t>A test suite that tests a service in isolation using test doubles for any services that it invokes.</a:t>
            </a:r>
            <a:endParaRPr sz="1800" dirty="0">
              <a:solidFill>
                <a:srgbClr val="333333"/>
              </a:solidFill>
            </a:endParaRPr>
          </a:p>
          <a:p>
            <a:pPr marL="457200" marR="0" lvl="0" indent="-342900" algn="l" rtl="0">
              <a:lnSpc>
                <a:spcPct val="150000"/>
              </a:lnSpc>
              <a:spcBef>
                <a:spcPts val="0"/>
              </a:spcBef>
              <a:spcAft>
                <a:spcPts val="0"/>
              </a:spcAft>
              <a:buClr>
                <a:srgbClr val="333333"/>
              </a:buClr>
              <a:buSzPts val="1800"/>
              <a:buChar char="➔"/>
            </a:pPr>
            <a:r>
              <a:rPr lang="en-GB" sz="1800" b="1" dirty="0">
                <a:solidFill>
                  <a:srgbClr val="333333"/>
                </a:solidFill>
              </a:rPr>
              <a:t>Service Integration Contract Test</a:t>
            </a:r>
            <a:endParaRPr sz="1800" b="1" dirty="0">
              <a:solidFill>
                <a:srgbClr val="333333"/>
              </a:solidFill>
            </a:endParaRPr>
          </a:p>
          <a:p>
            <a:pPr marL="1371600" marR="0" lvl="1" indent="-342900" algn="l" rtl="0">
              <a:lnSpc>
                <a:spcPct val="150000"/>
              </a:lnSpc>
              <a:spcBef>
                <a:spcPts val="0"/>
              </a:spcBef>
              <a:spcAft>
                <a:spcPts val="0"/>
              </a:spcAft>
              <a:buClr>
                <a:srgbClr val="333333"/>
              </a:buClr>
              <a:buSzPts val="1800"/>
              <a:buChar char="◆"/>
            </a:pPr>
            <a:r>
              <a:rPr lang="en-GB" sz="1800" dirty="0">
                <a:solidFill>
                  <a:srgbClr val="333333"/>
                </a:solidFill>
              </a:rPr>
              <a:t>A test suite for a service that is written by the developers of another service that consumes it. The test suite verifies that the service meets the consuming service’s expectations.</a:t>
            </a:r>
            <a:endParaRPr sz="1800" dirty="0">
              <a:solidFill>
                <a:srgbClr val="333333"/>
              </a:solidFill>
            </a:endParaRPr>
          </a:p>
          <a:p>
            <a:pPr marL="457200" marR="0" lvl="0" indent="-342900" algn="l" rtl="0">
              <a:lnSpc>
                <a:spcPct val="150000"/>
              </a:lnSpc>
              <a:spcBef>
                <a:spcPts val="0"/>
              </a:spcBef>
              <a:spcAft>
                <a:spcPts val="0"/>
              </a:spcAft>
              <a:buClr>
                <a:srgbClr val="333333"/>
              </a:buClr>
              <a:buSzPts val="1800"/>
              <a:buChar char="➔"/>
            </a:pPr>
            <a:r>
              <a:rPr lang="en-GB" sz="1800" b="1" dirty="0">
                <a:solidFill>
                  <a:srgbClr val="333333"/>
                </a:solidFill>
              </a:rPr>
              <a:t>Consumer-side contract test</a:t>
            </a:r>
            <a:endParaRPr sz="1800" b="1" dirty="0">
              <a:solidFill>
                <a:srgbClr val="333333"/>
              </a:solidFill>
            </a:endParaRPr>
          </a:p>
          <a:p>
            <a:pPr marL="1371600" marR="0" lvl="1" indent="-342900" algn="l" rtl="0">
              <a:lnSpc>
                <a:spcPct val="150000"/>
              </a:lnSpc>
              <a:spcBef>
                <a:spcPts val="0"/>
              </a:spcBef>
              <a:spcAft>
                <a:spcPts val="0"/>
              </a:spcAft>
              <a:buClr>
                <a:srgbClr val="333333"/>
              </a:buClr>
              <a:buSzPts val="1800"/>
              <a:buChar char="◆"/>
            </a:pPr>
            <a:r>
              <a:rPr lang="en-GB" sz="1800" dirty="0">
                <a:solidFill>
                  <a:srgbClr val="333333"/>
                </a:solidFill>
              </a:rPr>
              <a:t>Verify that the client of a service can communicate with the service.</a:t>
            </a:r>
            <a:endParaRPr sz="1800" dirty="0">
              <a:solidFill>
                <a:srgbClr val="333333"/>
              </a:solidFill>
            </a:endParaRPr>
          </a:p>
          <a:p>
            <a:pPr marL="914400" lvl="0" indent="0" rtl="0">
              <a:lnSpc>
                <a:spcPct val="150000"/>
              </a:lnSpc>
              <a:spcBef>
                <a:spcPts val="1500"/>
              </a:spcBef>
              <a:spcAft>
                <a:spcPts val="800"/>
              </a:spcAft>
              <a:buNone/>
            </a:pPr>
            <a:endParaRPr sz="1800" dirty="0">
              <a:solidFill>
                <a:srgbClr val="333333"/>
              </a:solidFill>
              <a:highlight>
                <a:srgbClr val="FFFFFF"/>
              </a:highlight>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60"/>
          <p:cNvSpPr txBox="1">
            <a:spLocks noGrp="1"/>
          </p:cNvSpPr>
          <p:nvPr>
            <p:ph type="title"/>
          </p:nvPr>
        </p:nvSpPr>
        <p:spPr>
          <a:xfrm>
            <a:off x="-134700" y="70850"/>
            <a:ext cx="9043800" cy="602700"/>
          </a:xfrm>
          <a:prstGeom prst="rect">
            <a:avLst/>
          </a:prstGeom>
          <a:noFill/>
          <a:ln>
            <a:noFill/>
          </a:ln>
        </p:spPr>
        <p:txBody>
          <a:bodyPr spcFirstLastPara="1" wrap="square" lIns="91425" tIns="91425" rIns="91425" bIns="91425" anchor="ctr" anchorCtr="0">
            <a:noAutofit/>
          </a:bodyPr>
          <a:lstStyle/>
          <a:p>
            <a:pPr marL="0" lvl="0" indent="457200" rtl="0">
              <a:lnSpc>
                <a:spcPct val="110000"/>
              </a:lnSpc>
              <a:spcBef>
                <a:spcPts val="1500"/>
              </a:spcBef>
              <a:spcAft>
                <a:spcPts val="800"/>
              </a:spcAft>
              <a:buNone/>
            </a:pPr>
            <a:r>
              <a:rPr lang="en-GB" sz="2700" b="1">
                <a:solidFill>
                  <a:srgbClr val="FFFFFF"/>
                </a:solidFill>
                <a:latin typeface="Arial"/>
                <a:ea typeface="Arial"/>
                <a:cs typeface="Arial"/>
                <a:sym typeface="Arial"/>
              </a:rPr>
              <a:t>Observability</a:t>
            </a:r>
            <a:endParaRPr sz="2700" b="1">
              <a:solidFill>
                <a:srgbClr val="FFFFFF"/>
              </a:solidFill>
              <a:latin typeface="Arial"/>
              <a:ea typeface="Arial"/>
              <a:cs typeface="Arial"/>
              <a:sym typeface="Arial"/>
            </a:endParaRPr>
          </a:p>
        </p:txBody>
      </p:sp>
      <p:sp>
        <p:nvSpPr>
          <p:cNvPr id="495" name="Google Shape;495;p60"/>
          <p:cNvSpPr txBox="1"/>
          <p:nvPr/>
        </p:nvSpPr>
        <p:spPr>
          <a:xfrm>
            <a:off x="248025" y="918475"/>
            <a:ext cx="8826600" cy="4029000"/>
          </a:xfrm>
          <a:prstGeom prst="rect">
            <a:avLst/>
          </a:prstGeom>
          <a:noFill/>
          <a:ln>
            <a:noFill/>
          </a:ln>
        </p:spPr>
        <p:txBody>
          <a:bodyPr spcFirstLastPara="1" wrap="square" lIns="91425" tIns="91425" rIns="91425" bIns="91425" anchor="ctr" anchorCtr="0">
            <a:noAutofit/>
          </a:bodyPr>
          <a:lstStyle/>
          <a:p>
            <a:pPr marL="457200" lvl="0" indent="-342900" rtl="0">
              <a:lnSpc>
                <a:spcPct val="115000"/>
              </a:lnSpc>
              <a:spcBef>
                <a:spcPts val="1500"/>
              </a:spcBef>
              <a:spcAft>
                <a:spcPts val="0"/>
              </a:spcAft>
              <a:buClr>
                <a:srgbClr val="333333"/>
              </a:buClr>
              <a:buSzPts val="1800"/>
              <a:buChar char="➔"/>
            </a:pPr>
            <a:r>
              <a:rPr lang="en-GB" sz="1800" b="1" dirty="0">
                <a:solidFill>
                  <a:srgbClr val="333333"/>
                </a:solidFill>
              </a:rPr>
              <a:t>Log aggregation</a:t>
            </a:r>
            <a:endParaRPr sz="1800" b="1" dirty="0">
              <a:solidFill>
                <a:srgbClr val="333333"/>
              </a:solidFill>
            </a:endParaRPr>
          </a:p>
          <a:p>
            <a:pPr marL="914400" marR="0" lvl="1" indent="-342900" algn="l" rtl="0">
              <a:lnSpc>
                <a:spcPct val="115000"/>
              </a:lnSpc>
              <a:spcBef>
                <a:spcPts val="0"/>
              </a:spcBef>
              <a:spcAft>
                <a:spcPts val="0"/>
              </a:spcAft>
              <a:buClr>
                <a:srgbClr val="333333"/>
              </a:buClr>
              <a:buSzPts val="1800"/>
              <a:buChar char="◆"/>
            </a:pPr>
            <a:r>
              <a:rPr lang="en-GB" sz="1800" dirty="0">
                <a:solidFill>
                  <a:srgbClr val="333333"/>
                </a:solidFill>
              </a:rPr>
              <a:t>Use a centralized logging service that aggregates logs from each service instance. </a:t>
            </a:r>
          </a:p>
          <a:p>
            <a:pPr marL="914400" marR="0" lvl="1" indent="-342900" algn="l" rtl="0">
              <a:lnSpc>
                <a:spcPct val="115000"/>
              </a:lnSpc>
              <a:spcBef>
                <a:spcPts val="0"/>
              </a:spcBef>
              <a:spcAft>
                <a:spcPts val="0"/>
              </a:spcAft>
              <a:buClr>
                <a:srgbClr val="333333"/>
              </a:buClr>
              <a:buSzPts val="1800"/>
              <a:buChar char="◆"/>
            </a:pPr>
            <a:r>
              <a:rPr lang="en-GB" sz="1800" dirty="0">
                <a:solidFill>
                  <a:srgbClr val="333333"/>
                </a:solidFill>
              </a:rPr>
              <a:t>The users can search and analyse the logs. </a:t>
            </a:r>
          </a:p>
          <a:p>
            <a:pPr marL="914400" marR="0" lvl="1" indent="-342900" algn="l" rtl="0">
              <a:lnSpc>
                <a:spcPct val="115000"/>
              </a:lnSpc>
              <a:spcBef>
                <a:spcPts val="0"/>
              </a:spcBef>
              <a:spcAft>
                <a:spcPts val="0"/>
              </a:spcAft>
              <a:buClr>
                <a:srgbClr val="333333"/>
              </a:buClr>
              <a:buSzPts val="1800"/>
              <a:buChar char="◆"/>
            </a:pPr>
            <a:r>
              <a:rPr lang="en-GB" sz="1800" dirty="0">
                <a:solidFill>
                  <a:srgbClr val="333333"/>
                </a:solidFill>
              </a:rPr>
              <a:t>Configure alerts that are triggered when certain messages appear in the logs.</a:t>
            </a:r>
          </a:p>
          <a:p>
            <a:pPr marL="571500" marR="0" lvl="1" algn="l" rtl="0">
              <a:lnSpc>
                <a:spcPct val="115000"/>
              </a:lnSpc>
              <a:spcBef>
                <a:spcPts val="0"/>
              </a:spcBef>
              <a:spcAft>
                <a:spcPts val="0"/>
              </a:spcAft>
              <a:buClr>
                <a:srgbClr val="333333"/>
              </a:buClr>
              <a:buSzPts val="1800"/>
            </a:pPr>
            <a:endParaRPr sz="1800" dirty="0">
              <a:solidFill>
                <a:srgbClr val="333333"/>
              </a:solidFill>
            </a:endParaRPr>
          </a:p>
          <a:p>
            <a:pPr marL="457200" marR="0" lvl="0" indent="-342900" algn="l" rtl="0">
              <a:lnSpc>
                <a:spcPct val="115000"/>
              </a:lnSpc>
              <a:spcBef>
                <a:spcPts val="0"/>
              </a:spcBef>
              <a:spcAft>
                <a:spcPts val="0"/>
              </a:spcAft>
              <a:buClr>
                <a:srgbClr val="333333"/>
              </a:buClr>
              <a:buSzPts val="1800"/>
              <a:buChar char="➔"/>
            </a:pPr>
            <a:r>
              <a:rPr lang="en-GB" sz="1800" b="1" dirty="0">
                <a:solidFill>
                  <a:srgbClr val="333333"/>
                </a:solidFill>
              </a:rPr>
              <a:t>Application Metrics</a:t>
            </a:r>
            <a:endParaRPr sz="1800" b="1" dirty="0">
              <a:solidFill>
                <a:srgbClr val="333333"/>
              </a:solidFill>
            </a:endParaRPr>
          </a:p>
          <a:p>
            <a:pPr marL="914400" marR="0" lvl="1" indent="-342900" algn="l" rtl="0">
              <a:lnSpc>
                <a:spcPct val="115000"/>
              </a:lnSpc>
              <a:spcBef>
                <a:spcPts val="0"/>
              </a:spcBef>
              <a:spcAft>
                <a:spcPts val="0"/>
              </a:spcAft>
              <a:buClr>
                <a:srgbClr val="333333"/>
              </a:buClr>
              <a:buSzPts val="1800"/>
              <a:buChar char="◆"/>
            </a:pPr>
            <a:r>
              <a:rPr lang="en-GB" sz="1800" dirty="0">
                <a:solidFill>
                  <a:srgbClr val="333333"/>
                </a:solidFill>
              </a:rPr>
              <a:t>Instrument a service to gather statistics about individual operations.</a:t>
            </a:r>
          </a:p>
          <a:p>
            <a:pPr marL="914400" marR="0" lvl="1" indent="-342900" algn="l" rtl="0">
              <a:lnSpc>
                <a:spcPct val="115000"/>
              </a:lnSpc>
              <a:spcBef>
                <a:spcPts val="0"/>
              </a:spcBef>
              <a:spcAft>
                <a:spcPts val="0"/>
              </a:spcAft>
              <a:buClr>
                <a:srgbClr val="333333"/>
              </a:buClr>
              <a:buSzPts val="1800"/>
              <a:buChar char="◆"/>
            </a:pPr>
            <a:r>
              <a:rPr lang="en-GB" sz="1800" dirty="0">
                <a:solidFill>
                  <a:srgbClr val="333333"/>
                </a:solidFill>
              </a:rPr>
              <a:t>Aggregate metrics in centralized metrics service, </a:t>
            </a:r>
          </a:p>
          <a:p>
            <a:pPr marL="914400" marR="0" lvl="1" indent="-342900" algn="l" rtl="0">
              <a:lnSpc>
                <a:spcPct val="115000"/>
              </a:lnSpc>
              <a:spcBef>
                <a:spcPts val="0"/>
              </a:spcBef>
              <a:spcAft>
                <a:spcPts val="0"/>
              </a:spcAft>
              <a:buClr>
                <a:srgbClr val="333333"/>
              </a:buClr>
              <a:buSzPts val="1800"/>
              <a:buChar char="◆"/>
            </a:pPr>
            <a:r>
              <a:rPr lang="en-GB" sz="1800" dirty="0">
                <a:solidFill>
                  <a:srgbClr val="333333"/>
                </a:solidFill>
              </a:rPr>
              <a:t>Provide reporting and alerting. </a:t>
            </a:r>
            <a:endParaRPr sz="1800" dirty="0">
              <a:solidFill>
                <a:srgbClr val="333333"/>
              </a:solidFill>
            </a:endParaRPr>
          </a:p>
          <a:p>
            <a:pPr marL="914400" lvl="0" indent="0" rtl="0">
              <a:lnSpc>
                <a:spcPct val="150000"/>
              </a:lnSpc>
              <a:spcBef>
                <a:spcPts val="1500"/>
              </a:spcBef>
              <a:spcAft>
                <a:spcPts val="800"/>
              </a:spcAft>
              <a:buNone/>
            </a:pPr>
            <a:endParaRPr sz="1800" dirty="0">
              <a:solidFill>
                <a:srgbClr val="333333"/>
              </a:solidFill>
              <a:highlight>
                <a:srgbClr val="FFFFFF"/>
              </a:highlight>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99"/>
        <p:cNvGrpSpPr/>
        <p:nvPr/>
      </p:nvGrpSpPr>
      <p:grpSpPr>
        <a:xfrm>
          <a:off x="0" y="0"/>
          <a:ext cx="0" cy="0"/>
          <a:chOff x="0" y="0"/>
          <a:chExt cx="0" cy="0"/>
        </a:xfrm>
      </p:grpSpPr>
      <p:sp>
        <p:nvSpPr>
          <p:cNvPr id="500" name="Google Shape;500;p61"/>
          <p:cNvSpPr txBox="1">
            <a:spLocks noGrp="1"/>
          </p:cNvSpPr>
          <p:nvPr>
            <p:ph type="title"/>
          </p:nvPr>
        </p:nvSpPr>
        <p:spPr>
          <a:xfrm>
            <a:off x="-134700" y="70850"/>
            <a:ext cx="9043800" cy="602700"/>
          </a:xfrm>
          <a:prstGeom prst="rect">
            <a:avLst/>
          </a:prstGeom>
          <a:noFill/>
          <a:ln>
            <a:noFill/>
          </a:ln>
        </p:spPr>
        <p:txBody>
          <a:bodyPr spcFirstLastPara="1" wrap="square" lIns="91425" tIns="91425" rIns="91425" bIns="91425" anchor="ctr" anchorCtr="0">
            <a:noAutofit/>
          </a:bodyPr>
          <a:lstStyle/>
          <a:p>
            <a:pPr marL="0" lvl="0" indent="457200" rtl="0">
              <a:lnSpc>
                <a:spcPct val="110000"/>
              </a:lnSpc>
              <a:spcBef>
                <a:spcPts val="1500"/>
              </a:spcBef>
              <a:spcAft>
                <a:spcPts val="800"/>
              </a:spcAft>
              <a:buNone/>
            </a:pPr>
            <a:r>
              <a:rPr lang="en-GB" sz="2700" b="1" dirty="0">
                <a:solidFill>
                  <a:srgbClr val="FFFFFF"/>
                </a:solidFill>
                <a:latin typeface="Arial"/>
                <a:ea typeface="Arial"/>
                <a:cs typeface="Arial"/>
                <a:sym typeface="Arial"/>
              </a:rPr>
              <a:t>Observability</a:t>
            </a:r>
            <a:endParaRPr sz="2700" b="1" dirty="0">
              <a:solidFill>
                <a:srgbClr val="FFFFFF"/>
              </a:solidFill>
              <a:latin typeface="Arial"/>
              <a:ea typeface="Arial"/>
              <a:cs typeface="Arial"/>
              <a:sym typeface="Arial"/>
            </a:endParaRPr>
          </a:p>
        </p:txBody>
      </p:sp>
      <p:sp>
        <p:nvSpPr>
          <p:cNvPr id="501" name="Google Shape;501;p61"/>
          <p:cNvSpPr txBox="1"/>
          <p:nvPr/>
        </p:nvSpPr>
        <p:spPr>
          <a:xfrm>
            <a:off x="248025" y="918475"/>
            <a:ext cx="8826600" cy="4029000"/>
          </a:xfrm>
          <a:prstGeom prst="rect">
            <a:avLst/>
          </a:prstGeom>
          <a:noFill/>
          <a:ln>
            <a:noFill/>
          </a:ln>
        </p:spPr>
        <p:txBody>
          <a:bodyPr spcFirstLastPara="1" wrap="square" lIns="91425" tIns="91425" rIns="91425" bIns="91425" anchor="ctr" anchorCtr="0">
            <a:noAutofit/>
          </a:bodyPr>
          <a:lstStyle/>
          <a:p>
            <a:pPr marL="457200" lvl="0" indent="-342900">
              <a:lnSpc>
                <a:spcPct val="115000"/>
              </a:lnSpc>
              <a:buClr>
                <a:srgbClr val="333333"/>
              </a:buClr>
              <a:buSzPts val="1800"/>
              <a:buChar char="➔"/>
            </a:pPr>
            <a:r>
              <a:rPr lang="en-IN" sz="1800" b="1" dirty="0">
                <a:solidFill>
                  <a:srgbClr val="333333"/>
                </a:solidFill>
              </a:rPr>
              <a:t>Audit Logging</a:t>
            </a:r>
          </a:p>
          <a:p>
            <a:pPr marL="914400" lvl="1" indent="-342900">
              <a:lnSpc>
                <a:spcPct val="115000"/>
              </a:lnSpc>
              <a:buClr>
                <a:srgbClr val="333333"/>
              </a:buClr>
              <a:buSzPts val="1800"/>
              <a:buChar char="◆"/>
            </a:pPr>
            <a:r>
              <a:rPr lang="en-IN" sz="1800" dirty="0">
                <a:solidFill>
                  <a:srgbClr val="333333"/>
                </a:solidFill>
              </a:rPr>
              <a:t>Record user activity in a database.</a:t>
            </a:r>
          </a:p>
          <a:p>
            <a:pPr marL="457200" marR="0" lvl="0" indent="-342900" algn="l" rtl="0">
              <a:lnSpc>
                <a:spcPct val="115000"/>
              </a:lnSpc>
              <a:spcBef>
                <a:spcPts val="0"/>
              </a:spcBef>
              <a:spcAft>
                <a:spcPts val="0"/>
              </a:spcAft>
              <a:buClr>
                <a:srgbClr val="333333"/>
              </a:buClr>
              <a:buSzPts val="1800"/>
              <a:buChar char="➔"/>
            </a:pPr>
            <a:endParaRPr lang="en-GB" sz="1800" b="1" dirty="0">
              <a:solidFill>
                <a:srgbClr val="333333"/>
              </a:solidFill>
            </a:endParaRPr>
          </a:p>
          <a:p>
            <a:pPr marL="457200" marR="0" lvl="0" indent="-342900" algn="l" rtl="0">
              <a:lnSpc>
                <a:spcPct val="115000"/>
              </a:lnSpc>
              <a:spcBef>
                <a:spcPts val="0"/>
              </a:spcBef>
              <a:spcAft>
                <a:spcPts val="0"/>
              </a:spcAft>
              <a:buClr>
                <a:srgbClr val="333333"/>
              </a:buClr>
              <a:buSzPts val="1800"/>
              <a:buChar char="➔"/>
            </a:pPr>
            <a:r>
              <a:rPr lang="en-GB" sz="1800" b="1" dirty="0">
                <a:solidFill>
                  <a:srgbClr val="333333"/>
                </a:solidFill>
              </a:rPr>
              <a:t>Health Check API</a:t>
            </a:r>
            <a:endParaRPr sz="1800" b="1" dirty="0">
              <a:solidFill>
                <a:srgbClr val="333333"/>
              </a:solidFill>
            </a:endParaRPr>
          </a:p>
          <a:p>
            <a:pPr marL="914400" marR="0" lvl="1" indent="-342900" algn="l" rtl="0">
              <a:lnSpc>
                <a:spcPct val="115000"/>
              </a:lnSpc>
              <a:spcBef>
                <a:spcPts val="0"/>
              </a:spcBef>
              <a:spcAft>
                <a:spcPts val="0"/>
              </a:spcAft>
              <a:buClr>
                <a:srgbClr val="333333"/>
              </a:buClr>
              <a:buSzPts val="1800"/>
              <a:buChar char="◆"/>
            </a:pPr>
            <a:r>
              <a:rPr lang="en-GB" sz="1800" dirty="0">
                <a:solidFill>
                  <a:srgbClr val="333333"/>
                </a:solidFill>
              </a:rPr>
              <a:t>Returns the health of the service.</a:t>
            </a:r>
          </a:p>
          <a:p>
            <a:pPr marL="571500" marR="0" lvl="1" algn="l" rtl="0">
              <a:lnSpc>
                <a:spcPct val="115000"/>
              </a:lnSpc>
              <a:spcBef>
                <a:spcPts val="0"/>
              </a:spcBef>
              <a:spcAft>
                <a:spcPts val="0"/>
              </a:spcAft>
              <a:buClr>
                <a:srgbClr val="333333"/>
              </a:buClr>
              <a:buSzPts val="1800"/>
            </a:pPr>
            <a:endParaRPr sz="1800" dirty="0">
              <a:solidFill>
                <a:srgbClr val="333333"/>
              </a:solidFill>
            </a:endParaRPr>
          </a:p>
          <a:p>
            <a:pPr marL="457200" marR="0" lvl="0" indent="-342900" algn="l" rtl="0">
              <a:lnSpc>
                <a:spcPct val="115000"/>
              </a:lnSpc>
              <a:spcBef>
                <a:spcPts val="0"/>
              </a:spcBef>
              <a:spcAft>
                <a:spcPts val="0"/>
              </a:spcAft>
              <a:buClr>
                <a:srgbClr val="333333"/>
              </a:buClr>
              <a:buSzPts val="1800"/>
              <a:buChar char="➔"/>
            </a:pPr>
            <a:r>
              <a:rPr lang="en-GB" sz="1800" b="1" dirty="0">
                <a:solidFill>
                  <a:srgbClr val="333333"/>
                </a:solidFill>
              </a:rPr>
              <a:t>Log deployments and changes</a:t>
            </a:r>
            <a:endParaRPr sz="1800" b="1" dirty="0">
              <a:solidFill>
                <a:srgbClr val="333333"/>
              </a:solidFill>
            </a:endParaRPr>
          </a:p>
          <a:p>
            <a:pPr marL="914400" marR="0" lvl="1" indent="-342900" algn="l" rtl="0">
              <a:lnSpc>
                <a:spcPct val="115000"/>
              </a:lnSpc>
              <a:spcBef>
                <a:spcPts val="0"/>
              </a:spcBef>
              <a:spcAft>
                <a:spcPts val="0"/>
              </a:spcAft>
              <a:buClr>
                <a:srgbClr val="333333"/>
              </a:buClr>
              <a:buSzPts val="1800"/>
              <a:buChar char="◆"/>
            </a:pPr>
            <a:r>
              <a:rPr lang="en-GB" sz="1800" dirty="0">
                <a:solidFill>
                  <a:srgbClr val="333333"/>
                </a:solidFill>
              </a:rPr>
              <a:t>Log every deployment and every change to the (production) environment.</a:t>
            </a:r>
            <a:endParaRPr sz="1800" dirty="0">
              <a:solidFill>
                <a:srgbClr val="333333"/>
              </a:solidFill>
            </a:endParaRPr>
          </a:p>
          <a:p>
            <a:pPr marL="914400" lvl="0" indent="0" rtl="0">
              <a:lnSpc>
                <a:spcPct val="150000"/>
              </a:lnSpc>
              <a:spcBef>
                <a:spcPts val="1500"/>
              </a:spcBef>
              <a:spcAft>
                <a:spcPts val="800"/>
              </a:spcAft>
              <a:buNone/>
            </a:pPr>
            <a:endParaRPr sz="1800" dirty="0">
              <a:solidFill>
                <a:srgbClr val="333333"/>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57"/>
          <p:cNvSpPr txBox="1">
            <a:spLocks noGrp="1"/>
          </p:cNvSpPr>
          <p:nvPr>
            <p:ph type="title"/>
          </p:nvPr>
        </p:nvSpPr>
        <p:spPr>
          <a:xfrm>
            <a:off x="460950" y="1788075"/>
            <a:ext cx="8222100" cy="1012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4200"/>
              <a:buFont typeface="Roboto"/>
              <a:buNone/>
            </a:pPr>
            <a:r>
              <a:rPr lang="en-IN" sz="3000" b="1" i="0" u="none" strike="noStrike" cap="none" dirty="0">
                <a:solidFill>
                  <a:schemeClr val="lt1"/>
                </a:solidFill>
                <a:latin typeface="Arial"/>
                <a:ea typeface="Arial"/>
                <a:cs typeface="Arial"/>
                <a:sym typeface="Arial"/>
              </a:rPr>
              <a:t>Front-end</a:t>
            </a:r>
            <a:endParaRPr sz="3000" b="1"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83654578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62"/>
          <p:cNvSpPr txBox="1">
            <a:spLocks noGrp="1"/>
          </p:cNvSpPr>
          <p:nvPr>
            <p:ph type="title"/>
          </p:nvPr>
        </p:nvSpPr>
        <p:spPr>
          <a:xfrm>
            <a:off x="-134700" y="70850"/>
            <a:ext cx="9043800" cy="602700"/>
          </a:xfrm>
          <a:prstGeom prst="rect">
            <a:avLst/>
          </a:prstGeom>
          <a:noFill/>
          <a:ln>
            <a:noFill/>
          </a:ln>
        </p:spPr>
        <p:txBody>
          <a:bodyPr spcFirstLastPara="1" wrap="square" lIns="91425" tIns="91425" rIns="91425" bIns="91425" anchor="ctr" anchorCtr="0">
            <a:noAutofit/>
          </a:bodyPr>
          <a:lstStyle/>
          <a:p>
            <a:pPr marL="0" lvl="0" indent="457200" rtl="0">
              <a:lnSpc>
                <a:spcPct val="110000"/>
              </a:lnSpc>
              <a:spcBef>
                <a:spcPts val="1500"/>
              </a:spcBef>
              <a:spcAft>
                <a:spcPts val="800"/>
              </a:spcAft>
              <a:buNone/>
            </a:pPr>
            <a:r>
              <a:rPr lang="en-GB" sz="2700" b="1">
                <a:solidFill>
                  <a:srgbClr val="FFFFFF"/>
                </a:solidFill>
                <a:latin typeface="Arial"/>
                <a:ea typeface="Arial"/>
                <a:cs typeface="Arial"/>
                <a:sym typeface="Arial"/>
              </a:rPr>
              <a:t>UI Patterns</a:t>
            </a:r>
            <a:endParaRPr sz="2700" b="1">
              <a:solidFill>
                <a:srgbClr val="FFFFFF"/>
              </a:solidFill>
              <a:latin typeface="Arial"/>
              <a:ea typeface="Arial"/>
              <a:cs typeface="Arial"/>
              <a:sym typeface="Arial"/>
            </a:endParaRPr>
          </a:p>
        </p:txBody>
      </p:sp>
      <p:sp>
        <p:nvSpPr>
          <p:cNvPr id="507" name="Google Shape;507;p62"/>
          <p:cNvSpPr txBox="1"/>
          <p:nvPr/>
        </p:nvSpPr>
        <p:spPr>
          <a:xfrm>
            <a:off x="248025" y="918475"/>
            <a:ext cx="8826600" cy="4029000"/>
          </a:xfrm>
          <a:prstGeom prst="rect">
            <a:avLst/>
          </a:prstGeom>
          <a:noFill/>
          <a:ln>
            <a:noFill/>
          </a:ln>
        </p:spPr>
        <p:txBody>
          <a:bodyPr spcFirstLastPara="1" wrap="square" lIns="91425" tIns="91425" rIns="91425" bIns="91425" anchor="ctr" anchorCtr="0">
            <a:noAutofit/>
          </a:bodyPr>
          <a:lstStyle/>
          <a:p>
            <a:pPr marL="914400" marR="0" lvl="1" indent="-342900" algn="l" rtl="0">
              <a:lnSpc>
                <a:spcPct val="115000"/>
              </a:lnSpc>
              <a:spcBef>
                <a:spcPts val="0"/>
              </a:spcBef>
              <a:spcAft>
                <a:spcPts val="0"/>
              </a:spcAft>
              <a:buClr>
                <a:srgbClr val="333333"/>
              </a:buClr>
              <a:buSzPts val="1800"/>
              <a:buChar char="◆"/>
            </a:pPr>
            <a:r>
              <a:rPr lang="en-GB" sz="1800" dirty="0">
                <a:solidFill>
                  <a:srgbClr val="333333"/>
                </a:solidFill>
              </a:rPr>
              <a:t>Each team developers a web application that generates the HTML fragment that implements the region of the page for their service.</a:t>
            </a:r>
          </a:p>
          <a:p>
            <a:pPr marL="571500" marR="0" lvl="1" algn="l" rtl="0">
              <a:lnSpc>
                <a:spcPct val="115000"/>
              </a:lnSpc>
              <a:spcBef>
                <a:spcPts val="0"/>
              </a:spcBef>
              <a:spcAft>
                <a:spcPts val="0"/>
              </a:spcAft>
              <a:buClr>
                <a:srgbClr val="333333"/>
              </a:buClr>
              <a:buSzPts val="1800"/>
            </a:pPr>
            <a:endParaRPr sz="1800" dirty="0">
              <a:solidFill>
                <a:srgbClr val="333333"/>
              </a:solidFill>
            </a:endParaRPr>
          </a:p>
          <a:p>
            <a:pPr marL="914400" marR="0" lvl="1" indent="-342900" algn="l" rtl="0">
              <a:lnSpc>
                <a:spcPct val="115000"/>
              </a:lnSpc>
              <a:spcBef>
                <a:spcPts val="0"/>
              </a:spcBef>
              <a:spcAft>
                <a:spcPts val="0"/>
              </a:spcAft>
              <a:buClr>
                <a:srgbClr val="333333"/>
              </a:buClr>
              <a:buSzPts val="1800"/>
              <a:buChar char="◆"/>
            </a:pPr>
            <a:r>
              <a:rPr lang="en-GB" sz="1800" dirty="0">
                <a:solidFill>
                  <a:srgbClr val="333333"/>
                </a:solidFill>
              </a:rPr>
              <a:t> A UI team is responsible for developing the page templates that build pages</a:t>
            </a:r>
            <a:endParaRPr sz="1800" dirty="0">
              <a:solidFill>
                <a:srgbClr val="333333"/>
              </a:solidFill>
            </a:endParaRPr>
          </a:p>
          <a:p>
            <a:pPr marL="914400" lvl="0" indent="0" rtl="0">
              <a:lnSpc>
                <a:spcPct val="115000"/>
              </a:lnSpc>
              <a:spcBef>
                <a:spcPts val="1500"/>
              </a:spcBef>
              <a:spcAft>
                <a:spcPts val="800"/>
              </a:spcAft>
              <a:buNone/>
            </a:pPr>
            <a:endParaRPr sz="1800" dirty="0">
              <a:solidFill>
                <a:srgbClr val="333333"/>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16"/>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lvl="0" indent="0" rtl="0">
              <a:lnSpc>
                <a:spcPct val="110000"/>
              </a:lnSpc>
              <a:spcBef>
                <a:spcPts val="1500"/>
              </a:spcBef>
              <a:spcAft>
                <a:spcPts val="800"/>
              </a:spcAft>
              <a:buClr>
                <a:srgbClr val="000000"/>
              </a:buClr>
              <a:buSzPts val="1100"/>
              <a:buFont typeface="Arial"/>
              <a:buNone/>
            </a:pPr>
            <a:r>
              <a:rPr lang="en-GB" sz="2700" b="1">
                <a:solidFill>
                  <a:srgbClr val="FFFFFF"/>
                </a:solidFill>
                <a:latin typeface="Arial"/>
                <a:ea typeface="Arial"/>
                <a:cs typeface="Arial"/>
                <a:sym typeface="Arial"/>
              </a:rPr>
              <a:t>How to decompose an application to service</a:t>
            </a:r>
            <a:endParaRPr sz="2400" b="1">
              <a:latin typeface="Arial"/>
              <a:ea typeface="Arial"/>
              <a:cs typeface="Arial"/>
              <a:sym typeface="Arial"/>
            </a:endParaRPr>
          </a:p>
        </p:txBody>
      </p:sp>
      <p:sp>
        <p:nvSpPr>
          <p:cNvPr id="216" name="Google Shape;216;p16"/>
          <p:cNvSpPr txBox="1"/>
          <p:nvPr/>
        </p:nvSpPr>
        <p:spPr>
          <a:xfrm>
            <a:off x="-76200" y="673550"/>
            <a:ext cx="9144000" cy="4274100"/>
          </a:xfrm>
          <a:prstGeom prst="rect">
            <a:avLst/>
          </a:prstGeom>
          <a:noFill/>
          <a:ln>
            <a:noFill/>
          </a:ln>
        </p:spPr>
        <p:txBody>
          <a:bodyPr spcFirstLastPara="1" wrap="square" lIns="91425" tIns="91425" rIns="91425" bIns="91425" anchor="ctr" anchorCtr="0">
            <a:noAutofit/>
          </a:bodyPr>
          <a:lstStyle/>
          <a:p>
            <a:pPr marL="457200" lvl="0" indent="-342900" rtl="0">
              <a:lnSpc>
                <a:spcPct val="150000"/>
              </a:lnSpc>
              <a:spcBef>
                <a:spcPts val="0"/>
              </a:spcBef>
              <a:spcAft>
                <a:spcPts val="0"/>
              </a:spcAft>
              <a:buClr>
                <a:srgbClr val="333333"/>
              </a:buClr>
              <a:buSzPts val="1800"/>
              <a:buChar char="➔"/>
            </a:pPr>
            <a:r>
              <a:rPr lang="en-GB" sz="1800" dirty="0">
                <a:solidFill>
                  <a:srgbClr val="333333"/>
                </a:solidFill>
              </a:rPr>
              <a:t>The architecture must be stable</a:t>
            </a:r>
            <a:endParaRPr sz="1800" dirty="0">
              <a:solidFill>
                <a:srgbClr val="333333"/>
              </a:solidFill>
            </a:endParaRPr>
          </a:p>
          <a:p>
            <a:pPr marL="457200" lvl="0" indent="-342900" rtl="0">
              <a:lnSpc>
                <a:spcPct val="150000"/>
              </a:lnSpc>
              <a:spcBef>
                <a:spcPts val="0"/>
              </a:spcBef>
              <a:spcAft>
                <a:spcPts val="0"/>
              </a:spcAft>
              <a:buClr>
                <a:srgbClr val="333333"/>
              </a:buClr>
              <a:buSzPts val="1800"/>
              <a:buChar char="➔"/>
            </a:pPr>
            <a:r>
              <a:rPr lang="en-GB" sz="1800" dirty="0">
                <a:solidFill>
                  <a:srgbClr val="333333"/>
                </a:solidFill>
              </a:rPr>
              <a:t>A service should implement a small set of strongly related functions.</a:t>
            </a:r>
            <a:endParaRPr sz="1800" dirty="0">
              <a:solidFill>
                <a:srgbClr val="333333"/>
              </a:solidFill>
            </a:endParaRPr>
          </a:p>
          <a:p>
            <a:pPr marL="457200" lvl="0" indent="-342900" rtl="0">
              <a:lnSpc>
                <a:spcPct val="150000"/>
              </a:lnSpc>
              <a:spcBef>
                <a:spcPts val="0"/>
              </a:spcBef>
              <a:spcAft>
                <a:spcPts val="0"/>
              </a:spcAft>
              <a:buClr>
                <a:srgbClr val="333333"/>
              </a:buClr>
              <a:buSzPts val="1800"/>
              <a:buChar char="➔"/>
            </a:pPr>
            <a:r>
              <a:rPr lang="en-GB" sz="1800" dirty="0">
                <a:solidFill>
                  <a:srgbClr val="333333"/>
                </a:solidFill>
              </a:rPr>
              <a:t>Services must conform to the Common Closure Principle - things that change together should be packaged together.</a:t>
            </a:r>
            <a:endParaRPr sz="1800" dirty="0">
              <a:solidFill>
                <a:srgbClr val="333333"/>
              </a:solidFill>
            </a:endParaRPr>
          </a:p>
          <a:p>
            <a:pPr marL="457200" lvl="0" indent="-342900" rtl="0">
              <a:lnSpc>
                <a:spcPct val="150000"/>
              </a:lnSpc>
              <a:spcBef>
                <a:spcPts val="0"/>
              </a:spcBef>
              <a:spcAft>
                <a:spcPts val="0"/>
              </a:spcAft>
              <a:buClr>
                <a:srgbClr val="333333"/>
              </a:buClr>
              <a:buSzPts val="1800"/>
              <a:buChar char="➔"/>
            </a:pPr>
            <a:r>
              <a:rPr lang="en-GB" sz="1800" dirty="0">
                <a:solidFill>
                  <a:srgbClr val="333333"/>
                </a:solidFill>
              </a:rPr>
              <a:t>Services must be loosely coupled - as an API that encapsulates its implementation. </a:t>
            </a:r>
          </a:p>
          <a:p>
            <a:pPr marL="457200" lvl="0" indent="-342900" rtl="0">
              <a:lnSpc>
                <a:spcPct val="150000"/>
              </a:lnSpc>
              <a:spcBef>
                <a:spcPts val="0"/>
              </a:spcBef>
              <a:spcAft>
                <a:spcPts val="0"/>
              </a:spcAft>
              <a:buClr>
                <a:srgbClr val="333333"/>
              </a:buClr>
              <a:buSzPts val="1800"/>
              <a:buChar char="➔"/>
            </a:pPr>
            <a:r>
              <a:rPr lang="en-GB" sz="1800" dirty="0">
                <a:solidFill>
                  <a:srgbClr val="333333"/>
                </a:solidFill>
              </a:rPr>
              <a:t>A service should be testable</a:t>
            </a:r>
            <a:endParaRPr sz="1800" dirty="0">
              <a:solidFill>
                <a:srgbClr val="333333"/>
              </a:solidFill>
            </a:endParaRPr>
          </a:p>
          <a:p>
            <a:pPr marL="457200" lvl="0" indent="-342900" rtl="0">
              <a:lnSpc>
                <a:spcPct val="150000"/>
              </a:lnSpc>
              <a:spcBef>
                <a:spcPts val="0"/>
              </a:spcBef>
              <a:spcAft>
                <a:spcPts val="0"/>
              </a:spcAft>
              <a:buClr>
                <a:srgbClr val="333333"/>
              </a:buClr>
              <a:buSzPts val="1800"/>
              <a:buChar char="➔"/>
            </a:pPr>
            <a:r>
              <a:rPr lang="en-GB" sz="1800" dirty="0">
                <a:solidFill>
                  <a:srgbClr val="333333"/>
                </a:solidFill>
              </a:rPr>
              <a:t>Each service be small enough to be developed by a “two pizza” (6-10 people)team.</a:t>
            </a:r>
            <a:endParaRPr sz="1800" dirty="0">
              <a:solidFill>
                <a:srgbClr val="333333"/>
              </a:solidFill>
            </a:endParaRPr>
          </a:p>
          <a:p>
            <a:pPr marL="457200" lvl="0" indent="-342900" rtl="0">
              <a:lnSpc>
                <a:spcPct val="150000"/>
              </a:lnSpc>
              <a:spcBef>
                <a:spcPts val="0"/>
              </a:spcBef>
              <a:spcAft>
                <a:spcPts val="0"/>
              </a:spcAft>
              <a:buClr>
                <a:srgbClr val="333333"/>
              </a:buClr>
              <a:buSzPts val="1800"/>
              <a:buChar char="➔"/>
            </a:pPr>
            <a:r>
              <a:rPr lang="en-GB" sz="1800" dirty="0">
                <a:solidFill>
                  <a:srgbClr val="333333"/>
                </a:solidFill>
              </a:rPr>
              <a:t>Each team that owns one or more services must be autonomous to develop and deploy.</a:t>
            </a:r>
            <a:endParaRPr sz="1800" dirty="0">
              <a:solidFill>
                <a:srgbClr val="333333"/>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63"/>
          <p:cNvSpPr txBox="1">
            <a:spLocks noGrp="1"/>
          </p:cNvSpPr>
          <p:nvPr>
            <p:ph type="body" idx="1"/>
          </p:nvPr>
        </p:nvSpPr>
        <p:spPr>
          <a:xfrm>
            <a:off x="57150" y="4696825"/>
            <a:ext cx="8382000" cy="446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200"/>
              <a:buFont typeface="Roboto"/>
              <a:buNone/>
            </a:pPr>
            <a:r>
              <a:rPr lang="en-GB" sz="1200" b="0" i="0" u="none" strike="noStrike" cap="none">
                <a:solidFill>
                  <a:schemeClr val="lt1"/>
                </a:solidFill>
                <a:latin typeface="Roboto"/>
                <a:ea typeface="Roboto"/>
                <a:cs typeface="Roboto"/>
                <a:sym typeface="Roboto"/>
              </a:rPr>
              <a:t>Visit : </a:t>
            </a:r>
            <a:r>
              <a:rPr lang="en-GB" sz="1200" b="0" i="0" u="sng" strike="noStrike" cap="none">
                <a:solidFill>
                  <a:schemeClr val="hlink"/>
                </a:solidFill>
                <a:latin typeface="Roboto"/>
                <a:ea typeface="Roboto"/>
                <a:cs typeface="Roboto"/>
                <a:sym typeface="Roboto"/>
                <a:hlinkClick r:id="rId3"/>
              </a:rPr>
              <a:t>www.zekeLabs.com</a:t>
            </a:r>
            <a:r>
              <a:rPr lang="en-GB" sz="1200" b="0" i="0" u="none" strike="noStrike" cap="none">
                <a:solidFill>
                  <a:schemeClr val="lt1"/>
                </a:solidFill>
                <a:latin typeface="Roboto"/>
                <a:ea typeface="Roboto"/>
                <a:cs typeface="Roboto"/>
                <a:sym typeface="Roboto"/>
              </a:rPr>
              <a:t> for more details</a:t>
            </a:r>
            <a:endParaRPr sz="1200" b="0" i="0" u="none" strike="noStrike" cap="none">
              <a:solidFill>
                <a:schemeClr val="lt1"/>
              </a:solidFill>
              <a:latin typeface="Roboto"/>
              <a:ea typeface="Roboto"/>
              <a:cs typeface="Roboto"/>
              <a:sym typeface="Roboto"/>
            </a:endParaRPr>
          </a:p>
        </p:txBody>
      </p:sp>
      <p:sp>
        <p:nvSpPr>
          <p:cNvPr id="513" name="Google Shape;513;p63"/>
          <p:cNvSpPr txBox="1"/>
          <p:nvPr/>
        </p:nvSpPr>
        <p:spPr>
          <a:xfrm>
            <a:off x="228600" y="300425"/>
            <a:ext cx="8763300" cy="4263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3200"/>
              <a:buFont typeface="Algerian"/>
              <a:buNone/>
            </a:pPr>
            <a:r>
              <a:rPr lang="en-GB" sz="3200" b="1" i="0" u="none" strike="noStrike" cap="none">
                <a:solidFill>
                  <a:schemeClr val="dk1"/>
                </a:solidFill>
                <a:latin typeface="Algerian"/>
                <a:ea typeface="Algerian"/>
                <a:cs typeface="Algerian"/>
                <a:sym typeface="Algerian"/>
              </a:rPr>
              <a:t>THANK YOU !</a:t>
            </a:r>
            <a:endParaRPr sz="3200" b="1" i="0" u="none" strike="noStrike" cap="none">
              <a:solidFill>
                <a:schemeClr val="dk1"/>
              </a:solidFill>
              <a:latin typeface="Algerian"/>
              <a:ea typeface="Algerian"/>
              <a:cs typeface="Algerian"/>
              <a:sym typeface="Algerian"/>
            </a:endParaRPr>
          </a:p>
          <a:p>
            <a:pPr marL="0" marR="0" lvl="0" indent="0" algn="ctr" rtl="0">
              <a:lnSpc>
                <a:spcPct val="100000"/>
              </a:lnSpc>
              <a:spcBef>
                <a:spcPts val="0"/>
              </a:spcBef>
              <a:spcAft>
                <a:spcPts val="0"/>
              </a:spcAft>
              <a:buClr>
                <a:srgbClr val="000000"/>
              </a:buClr>
              <a:buSzPts val="2000"/>
              <a:buFont typeface="Arial"/>
              <a:buNone/>
            </a:pPr>
            <a:endParaRPr sz="20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000"/>
              <a:buFont typeface="Arial"/>
              <a:buNone/>
            </a:pPr>
            <a:r>
              <a:rPr lang="en-GB" sz="2000" b="1" i="0" u="none" strike="noStrike" cap="none">
                <a:solidFill>
                  <a:schemeClr val="dk1"/>
                </a:solidFill>
                <a:latin typeface="Arial"/>
                <a:ea typeface="Arial"/>
                <a:cs typeface="Arial"/>
                <a:sym typeface="Arial"/>
              </a:rPr>
              <a:t>Let us know how can we help your organization to Upskill the employees to stay updated in the ever-evolving IT Industry.</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endParaRPr sz="2000" b="1"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000"/>
              <a:buFont typeface="Arial"/>
              <a:buNone/>
            </a:pPr>
            <a:r>
              <a:rPr lang="en-GB" sz="2000" b="1" i="0" u="none" strike="noStrike" cap="none">
                <a:solidFill>
                  <a:schemeClr val="dk1"/>
                </a:solidFill>
                <a:latin typeface="Arial"/>
                <a:ea typeface="Arial"/>
                <a:cs typeface="Arial"/>
                <a:sym typeface="Arial"/>
              </a:rPr>
              <a:t>Get in touch:</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000"/>
              <a:buFont typeface="Arial"/>
              <a:buNone/>
            </a:pPr>
            <a:br>
              <a:rPr lang="en-GB" sz="2000" b="1" i="0" u="none" strike="noStrike" cap="none">
                <a:solidFill>
                  <a:schemeClr val="dk1"/>
                </a:solidFill>
                <a:latin typeface="Arial"/>
                <a:ea typeface="Arial"/>
                <a:cs typeface="Arial"/>
                <a:sym typeface="Arial"/>
              </a:rPr>
            </a:br>
            <a:r>
              <a:rPr lang="en-GB" sz="2000" b="1" i="0" u="none" strike="noStrike" cap="none">
                <a:solidFill>
                  <a:schemeClr val="dk1"/>
                </a:solidFill>
                <a:latin typeface="Arial"/>
                <a:ea typeface="Arial"/>
                <a:cs typeface="Arial"/>
                <a:sym typeface="Arial"/>
              </a:rPr>
              <a:t>	www.zekeLabs.com | +91-8095465880 | info@zekeLabs.com</a:t>
            </a:r>
            <a:endParaRPr sz="1400" b="0" i="0" u="none" strike="noStrike" cap="none">
              <a:solidFill>
                <a:srgbClr val="000000"/>
              </a:solidFill>
              <a:latin typeface="Arial"/>
              <a:ea typeface="Arial"/>
              <a:cs typeface="Arial"/>
              <a:sym typeface="Arial"/>
            </a:endParaRPr>
          </a:p>
        </p:txBody>
      </p:sp>
      <p:pic>
        <p:nvPicPr>
          <p:cNvPr id="514" name="Google Shape;514;p63"/>
          <p:cNvPicPr preferRelativeResize="0"/>
          <p:nvPr/>
        </p:nvPicPr>
        <p:blipFill rotWithShape="1">
          <a:blip r:embed="rId4">
            <a:alphaModFix/>
          </a:blip>
          <a:srcRect/>
          <a:stretch/>
        </p:blipFill>
        <p:spPr>
          <a:xfrm>
            <a:off x="135675" y="4043475"/>
            <a:ext cx="8856227" cy="577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7"/>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lvl="0" indent="0" rtl="0">
              <a:lnSpc>
                <a:spcPct val="110000"/>
              </a:lnSpc>
              <a:spcBef>
                <a:spcPts val="1500"/>
              </a:spcBef>
              <a:spcAft>
                <a:spcPts val="0"/>
              </a:spcAft>
              <a:buClr>
                <a:srgbClr val="000000"/>
              </a:buClr>
              <a:buSzPts val="1100"/>
              <a:buFont typeface="Arial"/>
              <a:buNone/>
            </a:pPr>
            <a:r>
              <a:rPr lang="en-GB" sz="2700" b="1">
                <a:solidFill>
                  <a:srgbClr val="FFFFFF"/>
                </a:solidFill>
                <a:latin typeface="Arial"/>
                <a:ea typeface="Arial"/>
                <a:cs typeface="Arial"/>
                <a:sym typeface="Arial"/>
              </a:rPr>
              <a:t>Decompose by subdomain </a:t>
            </a:r>
            <a:endParaRPr sz="2700" b="1">
              <a:solidFill>
                <a:srgbClr val="FFFFFF"/>
              </a:solidFill>
              <a:latin typeface="Arial"/>
              <a:ea typeface="Arial"/>
              <a:cs typeface="Arial"/>
              <a:sym typeface="Arial"/>
            </a:endParaRPr>
          </a:p>
          <a:p>
            <a:pPr marL="0" marR="0" lvl="0" indent="0" algn="l" rtl="0">
              <a:lnSpc>
                <a:spcPct val="100000"/>
              </a:lnSpc>
              <a:spcBef>
                <a:spcPts val="800"/>
              </a:spcBef>
              <a:spcAft>
                <a:spcPts val="0"/>
              </a:spcAft>
              <a:buClr>
                <a:schemeClr val="lt1"/>
              </a:buClr>
              <a:buSzPts val="1800"/>
              <a:buFont typeface="Roboto"/>
              <a:buNone/>
            </a:pPr>
            <a:endParaRPr sz="2400" b="1">
              <a:latin typeface="Arial"/>
              <a:ea typeface="Arial"/>
              <a:cs typeface="Arial"/>
              <a:sym typeface="Arial"/>
            </a:endParaRPr>
          </a:p>
        </p:txBody>
      </p:sp>
      <p:sp>
        <p:nvSpPr>
          <p:cNvPr id="222" name="Google Shape;222;p17"/>
          <p:cNvSpPr txBox="1"/>
          <p:nvPr/>
        </p:nvSpPr>
        <p:spPr>
          <a:xfrm>
            <a:off x="-76200" y="886047"/>
            <a:ext cx="9144000" cy="4366603"/>
          </a:xfrm>
          <a:prstGeom prst="rect">
            <a:avLst/>
          </a:prstGeom>
          <a:noFill/>
          <a:ln>
            <a:noFill/>
          </a:ln>
        </p:spPr>
        <p:txBody>
          <a:bodyPr spcFirstLastPara="1" wrap="square" lIns="91425" tIns="91425" rIns="91425" bIns="91425" anchor="ctr" anchorCtr="0">
            <a:noAutofit/>
          </a:bodyPr>
          <a:lstStyle/>
          <a:p>
            <a:pPr marL="457200" lvl="0" indent="-342900" rtl="0">
              <a:lnSpc>
                <a:spcPct val="150000"/>
              </a:lnSpc>
              <a:spcBef>
                <a:spcPts val="0"/>
              </a:spcBef>
              <a:spcAft>
                <a:spcPts val="0"/>
              </a:spcAft>
              <a:buClr>
                <a:srgbClr val="333333"/>
              </a:buClr>
              <a:buSzPts val="1800"/>
              <a:buChar char="➔"/>
            </a:pPr>
            <a:r>
              <a:rPr lang="en-GB" sz="1800" b="1" dirty="0">
                <a:solidFill>
                  <a:srgbClr val="333333"/>
                </a:solidFill>
              </a:rPr>
              <a:t>Benefits</a:t>
            </a:r>
            <a:endParaRPr sz="1800" b="1" dirty="0">
              <a:solidFill>
                <a:srgbClr val="333333"/>
              </a:solidFill>
            </a:endParaRPr>
          </a:p>
          <a:p>
            <a:pPr marL="914400" lvl="1" indent="-342900" rtl="0">
              <a:lnSpc>
                <a:spcPct val="150000"/>
              </a:lnSpc>
              <a:spcBef>
                <a:spcPts val="0"/>
              </a:spcBef>
              <a:spcAft>
                <a:spcPts val="0"/>
              </a:spcAft>
              <a:buSzPts val="1800"/>
              <a:buChar char="◆"/>
            </a:pPr>
            <a:r>
              <a:rPr lang="en-GB" sz="1800" dirty="0">
                <a:solidFill>
                  <a:srgbClr val="333333"/>
                </a:solidFill>
              </a:rPr>
              <a:t>Stable architecture since the subdomains are relatively stable</a:t>
            </a:r>
            <a:endParaRPr sz="1800" dirty="0">
              <a:solidFill>
                <a:srgbClr val="333333"/>
              </a:solidFill>
            </a:endParaRPr>
          </a:p>
          <a:p>
            <a:pPr marL="914400" lvl="1" indent="-342900" rtl="0">
              <a:lnSpc>
                <a:spcPct val="150000"/>
              </a:lnSpc>
              <a:spcBef>
                <a:spcPts val="0"/>
              </a:spcBef>
              <a:spcAft>
                <a:spcPts val="0"/>
              </a:spcAft>
              <a:buSzPts val="1800"/>
              <a:buChar char="◆"/>
            </a:pPr>
            <a:r>
              <a:rPr lang="en-GB" sz="1800" dirty="0">
                <a:solidFill>
                  <a:srgbClr val="333333"/>
                </a:solidFill>
              </a:rPr>
              <a:t>Development teams are cross-functional, autonomous, and organized around delivering business value rather than technical features</a:t>
            </a:r>
            <a:endParaRPr sz="1800" dirty="0">
              <a:solidFill>
                <a:srgbClr val="333333"/>
              </a:solidFill>
            </a:endParaRPr>
          </a:p>
          <a:p>
            <a:pPr marL="914400" lvl="1" indent="-342900" rtl="0">
              <a:lnSpc>
                <a:spcPct val="150000"/>
              </a:lnSpc>
              <a:spcBef>
                <a:spcPts val="0"/>
              </a:spcBef>
              <a:spcAft>
                <a:spcPts val="0"/>
              </a:spcAft>
              <a:buSzPts val="1800"/>
              <a:buChar char="◆"/>
            </a:pPr>
            <a:r>
              <a:rPr lang="en-GB" sz="1800" dirty="0">
                <a:solidFill>
                  <a:srgbClr val="333333"/>
                </a:solidFill>
              </a:rPr>
              <a:t>Services are cohesive and loosely coupled</a:t>
            </a:r>
            <a:endParaRPr sz="1800" dirty="0">
              <a:solidFill>
                <a:srgbClr val="333333"/>
              </a:solidFill>
            </a:endParaRPr>
          </a:p>
          <a:p>
            <a:pPr marL="457200" lvl="0" indent="-342900" rtl="0">
              <a:lnSpc>
                <a:spcPct val="150000"/>
              </a:lnSpc>
              <a:spcBef>
                <a:spcPts val="0"/>
              </a:spcBef>
              <a:spcAft>
                <a:spcPts val="0"/>
              </a:spcAft>
              <a:buClr>
                <a:srgbClr val="333333"/>
              </a:buClr>
              <a:buSzPts val="1800"/>
              <a:buChar char="➔"/>
            </a:pPr>
            <a:r>
              <a:rPr lang="en-GB" sz="1800" b="1" dirty="0">
                <a:solidFill>
                  <a:srgbClr val="333333"/>
                </a:solidFill>
              </a:rPr>
              <a:t>Issues</a:t>
            </a:r>
            <a:endParaRPr sz="1800" b="1" dirty="0">
              <a:solidFill>
                <a:srgbClr val="333333"/>
              </a:solidFill>
            </a:endParaRPr>
          </a:p>
          <a:p>
            <a:pPr marL="914400" lvl="1" indent="-342900" rtl="0">
              <a:lnSpc>
                <a:spcPct val="150000"/>
              </a:lnSpc>
              <a:spcBef>
                <a:spcPts val="0"/>
              </a:spcBef>
              <a:spcAft>
                <a:spcPts val="0"/>
              </a:spcAft>
              <a:buClr>
                <a:srgbClr val="333333"/>
              </a:buClr>
              <a:buSzPts val="1800"/>
              <a:buChar char="◆"/>
            </a:pPr>
            <a:r>
              <a:rPr lang="en-GB" sz="1800" dirty="0">
                <a:solidFill>
                  <a:srgbClr val="333333"/>
                </a:solidFill>
                <a:highlight>
                  <a:srgbClr val="FFFFFF"/>
                </a:highlight>
              </a:rPr>
              <a:t>How to identify the subdomains</a:t>
            </a:r>
            <a:endParaRPr sz="1800" dirty="0">
              <a:solidFill>
                <a:srgbClr val="333333"/>
              </a:solidFill>
              <a:highlight>
                <a:srgbClr val="FFFFFF"/>
              </a:highlight>
            </a:endParaRPr>
          </a:p>
          <a:p>
            <a:pPr marL="914400" lvl="1" indent="-342900" rtl="0">
              <a:lnSpc>
                <a:spcPct val="150000"/>
              </a:lnSpc>
              <a:spcBef>
                <a:spcPts val="0"/>
              </a:spcBef>
              <a:spcAft>
                <a:spcPts val="0"/>
              </a:spcAft>
              <a:buSzPts val="1800"/>
              <a:buChar char="◆"/>
            </a:pPr>
            <a:r>
              <a:rPr lang="en-GB" sz="1800" dirty="0">
                <a:solidFill>
                  <a:srgbClr val="333333"/>
                </a:solidFill>
              </a:rPr>
              <a:t>Organization structure - different groups within an organization might correspond to subdomains</a:t>
            </a:r>
            <a:endParaRPr sz="1800" dirty="0">
              <a:solidFill>
                <a:srgbClr val="333333"/>
              </a:solidFill>
            </a:endParaRPr>
          </a:p>
          <a:p>
            <a:pPr marL="914400" lvl="1" indent="-342900" rtl="0">
              <a:lnSpc>
                <a:spcPct val="150000"/>
              </a:lnSpc>
              <a:spcBef>
                <a:spcPts val="0"/>
              </a:spcBef>
              <a:spcAft>
                <a:spcPts val="0"/>
              </a:spcAft>
              <a:buSzPts val="1800"/>
              <a:buChar char="◆"/>
            </a:pPr>
            <a:r>
              <a:rPr lang="en-GB" sz="1800" dirty="0">
                <a:solidFill>
                  <a:srgbClr val="333333"/>
                </a:solidFill>
              </a:rPr>
              <a:t>High-level domain model - subdomains often have a key domain object</a:t>
            </a:r>
            <a:endParaRPr sz="1800" dirty="0">
              <a:solidFill>
                <a:srgbClr val="333333"/>
              </a:solidFill>
            </a:endParaRPr>
          </a:p>
          <a:p>
            <a:pPr marL="457200" lvl="0" indent="0" rtl="0">
              <a:lnSpc>
                <a:spcPct val="150000"/>
              </a:lnSpc>
              <a:spcBef>
                <a:spcPts val="800"/>
              </a:spcBef>
              <a:spcAft>
                <a:spcPts val="800"/>
              </a:spcAft>
              <a:buNone/>
            </a:pPr>
            <a:endParaRPr sz="1800" b="1" dirty="0">
              <a:solidFill>
                <a:srgbClr val="333333"/>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18"/>
          <p:cNvSpPr txBox="1">
            <a:spLocks noGrp="1"/>
          </p:cNvSpPr>
          <p:nvPr>
            <p:ph type="title"/>
          </p:nvPr>
        </p:nvSpPr>
        <p:spPr>
          <a:xfrm>
            <a:off x="460950" y="2065350"/>
            <a:ext cx="8222100" cy="10128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700" b="1">
                <a:solidFill>
                  <a:srgbClr val="FFFFFF"/>
                </a:solidFill>
                <a:latin typeface="Arial"/>
                <a:ea typeface="Arial"/>
                <a:cs typeface="Arial"/>
                <a:sym typeface="Arial"/>
              </a:rPr>
              <a:t>Deployment Patterns</a:t>
            </a:r>
            <a:endParaRPr sz="2400" b="1">
              <a:latin typeface="Arial"/>
              <a:ea typeface="Arial"/>
              <a:cs typeface="Arial"/>
              <a:sym typeface="Arial"/>
            </a:endParaRPr>
          </a:p>
        </p:txBody>
      </p:sp>
      <p:sp>
        <p:nvSpPr>
          <p:cNvPr id="228" name="Google Shape;228;p18"/>
          <p:cNvSpPr txBox="1"/>
          <p:nvPr/>
        </p:nvSpPr>
        <p:spPr>
          <a:xfrm>
            <a:off x="0" y="869400"/>
            <a:ext cx="9144000" cy="4274100"/>
          </a:xfrm>
          <a:prstGeom prst="rect">
            <a:avLst/>
          </a:prstGeom>
          <a:noFill/>
          <a:ln>
            <a:noFill/>
          </a:ln>
        </p:spPr>
        <p:txBody>
          <a:bodyPr spcFirstLastPara="1" wrap="square" lIns="91425" tIns="91425" rIns="91425" bIns="91425" anchor="ctr" anchorCtr="0">
            <a:noAutofit/>
          </a:bodyPr>
          <a:lstStyle/>
          <a:p>
            <a:pPr marL="457200" lvl="0" indent="0" rtl="0">
              <a:lnSpc>
                <a:spcPct val="115000"/>
              </a:lnSpc>
              <a:spcBef>
                <a:spcPts val="0"/>
              </a:spcBef>
              <a:spcAft>
                <a:spcPts val="800"/>
              </a:spcAft>
              <a:buNone/>
            </a:pPr>
            <a:endParaRPr>
              <a:solidFill>
                <a:srgbClr val="33333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19"/>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Multiple Service Instances per host</a:t>
            </a:r>
            <a:endParaRPr sz="2400" b="1">
              <a:latin typeface="Arial"/>
              <a:ea typeface="Arial"/>
              <a:cs typeface="Arial"/>
              <a:sym typeface="Arial"/>
            </a:endParaRPr>
          </a:p>
        </p:txBody>
      </p:sp>
      <p:pic>
        <p:nvPicPr>
          <p:cNvPr id="234" name="Google Shape;234;p19"/>
          <p:cNvPicPr preferRelativeResize="0"/>
          <p:nvPr/>
        </p:nvPicPr>
        <p:blipFill>
          <a:blip r:embed="rId3">
            <a:alphaModFix/>
          </a:blip>
          <a:stretch>
            <a:fillRect/>
          </a:stretch>
        </p:blipFill>
        <p:spPr>
          <a:xfrm>
            <a:off x="1903457" y="1030225"/>
            <a:ext cx="4971025" cy="37092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0"/>
          <p:cNvSpPr txBox="1">
            <a:spLocks noGrp="1"/>
          </p:cNvSpPr>
          <p:nvPr>
            <p:ph type="title"/>
          </p:nvPr>
        </p:nvSpPr>
        <p:spPr>
          <a:xfrm>
            <a:off x="82500" y="70850"/>
            <a:ext cx="8826600" cy="60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lt1"/>
              </a:buClr>
              <a:buSzPts val="1800"/>
              <a:buFont typeface="Roboto"/>
              <a:buNone/>
            </a:pPr>
            <a:r>
              <a:rPr lang="en-GB" sz="2400" b="1">
                <a:latin typeface="Arial"/>
                <a:ea typeface="Arial"/>
                <a:cs typeface="Arial"/>
                <a:sym typeface="Arial"/>
              </a:rPr>
              <a:t>Multiple Service Instances per host</a:t>
            </a:r>
            <a:endParaRPr sz="2400" b="1">
              <a:latin typeface="Arial"/>
              <a:ea typeface="Arial"/>
              <a:cs typeface="Arial"/>
              <a:sym typeface="Arial"/>
            </a:endParaRPr>
          </a:p>
        </p:txBody>
      </p:sp>
      <p:sp>
        <p:nvSpPr>
          <p:cNvPr id="240" name="Google Shape;240;p20"/>
          <p:cNvSpPr txBox="1"/>
          <p:nvPr/>
        </p:nvSpPr>
        <p:spPr>
          <a:xfrm>
            <a:off x="367425" y="1573618"/>
            <a:ext cx="7641900" cy="2577531"/>
          </a:xfrm>
          <a:prstGeom prst="rect">
            <a:avLst/>
          </a:prstGeom>
          <a:noFill/>
          <a:ln>
            <a:noFill/>
          </a:ln>
        </p:spPr>
        <p:txBody>
          <a:bodyPr spcFirstLastPara="1" wrap="square" lIns="91425" tIns="91425" rIns="91425" bIns="91425" anchor="ctr" anchorCtr="0">
            <a:noAutofit/>
          </a:bodyPr>
          <a:lstStyle/>
          <a:p>
            <a:pPr marL="457200" lvl="0" indent="0" rtl="0">
              <a:lnSpc>
                <a:spcPct val="115000"/>
              </a:lnSpc>
              <a:spcBef>
                <a:spcPts val="0"/>
              </a:spcBef>
              <a:spcAft>
                <a:spcPts val="0"/>
              </a:spcAft>
              <a:buNone/>
            </a:pPr>
            <a:endParaRPr sz="1800" dirty="0">
              <a:solidFill>
                <a:srgbClr val="333333"/>
              </a:solidFill>
              <a:highlight>
                <a:srgbClr val="FFFFFF"/>
              </a:highlight>
            </a:endParaRPr>
          </a:p>
          <a:p>
            <a:pPr marL="457200" lvl="0" indent="0" rtl="0">
              <a:lnSpc>
                <a:spcPct val="115000"/>
              </a:lnSpc>
              <a:spcBef>
                <a:spcPts val="0"/>
              </a:spcBef>
              <a:spcAft>
                <a:spcPts val="0"/>
              </a:spcAft>
              <a:buNone/>
            </a:pPr>
            <a:endParaRPr sz="1800" dirty="0">
              <a:solidFill>
                <a:srgbClr val="333333"/>
              </a:solidFill>
              <a:highlight>
                <a:srgbClr val="FFFFFF"/>
              </a:highlight>
            </a:endParaRPr>
          </a:p>
          <a:p>
            <a:pPr marL="457200" lvl="0" indent="-342900" rtl="0">
              <a:lnSpc>
                <a:spcPct val="115000"/>
              </a:lnSpc>
              <a:spcBef>
                <a:spcPts val="0"/>
              </a:spcBef>
              <a:spcAft>
                <a:spcPts val="0"/>
              </a:spcAft>
              <a:buClr>
                <a:srgbClr val="333333"/>
              </a:buClr>
              <a:buSzPts val="1800"/>
              <a:buChar char="➔"/>
            </a:pPr>
            <a:r>
              <a:rPr lang="en-GB" sz="1800" dirty="0">
                <a:solidFill>
                  <a:srgbClr val="333333"/>
                </a:solidFill>
              </a:rPr>
              <a:t>Run multiple instances of different services on a host</a:t>
            </a:r>
            <a:endParaRPr sz="1800" dirty="0">
              <a:solidFill>
                <a:srgbClr val="333333"/>
              </a:solidFill>
            </a:endParaRPr>
          </a:p>
          <a:p>
            <a:pPr marL="457200" lvl="0" indent="-342900" rtl="0">
              <a:lnSpc>
                <a:spcPct val="115000"/>
              </a:lnSpc>
              <a:spcBef>
                <a:spcPts val="0"/>
              </a:spcBef>
              <a:spcAft>
                <a:spcPts val="0"/>
              </a:spcAft>
              <a:buClr>
                <a:srgbClr val="333333"/>
              </a:buClr>
              <a:buSzPts val="1800"/>
              <a:buChar char="➔"/>
            </a:pPr>
            <a:r>
              <a:rPr lang="en-GB" sz="1800" b="1" dirty="0">
                <a:solidFill>
                  <a:srgbClr val="333333"/>
                </a:solidFill>
              </a:rPr>
              <a:t>Benefits</a:t>
            </a:r>
            <a:endParaRPr sz="1800" b="1"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More efficient resource utilization than the Service Instance per host pattern</a:t>
            </a:r>
            <a:endParaRPr sz="1800" dirty="0">
              <a:solidFill>
                <a:srgbClr val="333333"/>
              </a:solidFill>
            </a:endParaRPr>
          </a:p>
          <a:p>
            <a:pPr marL="457200" lvl="0" indent="-342900" rtl="0">
              <a:lnSpc>
                <a:spcPct val="115000"/>
              </a:lnSpc>
              <a:spcBef>
                <a:spcPts val="0"/>
              </a:spcBef>
              <a:spcAft>
                <a:spcPts val="0"/>
              </a:spcAft>
              <a:buClr>
                <a:srgbClr val="333333"/>
              </a:buClr>
              <a:buSzPts val="1800"/>
              <a:buChar char="➔"/>
            </a:pPr>
            <a:r>
              <a:rPr lang="en-GB" sz="1800" b="1" dirty="0">
                <a:solidFill>
                  <a:srgbClr val="333333"/>
                </a:solidFill>
              </a:rPr>
              <a:t>Drawbacks</a:t>
            </a:r>
            <a:endParaRPr sz="1800" b="1"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Risk of conflicting resource requirements</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Risk of conflicting dependency versions</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Difficult to limit the resources consumed by a service instance</a:t>
            </a:r>
            <a:endParaRPr sz="1800" dirty="0">
              <a:solidFill>
                <a:srgbClr val="333333"/>
              </a:solidFill>
            </a:endParaRP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difficult to monitor the resource consumption of each service instance.</a:t>
            </a:r>
          </a:p>
          <a:p>
            <a:pPr marL="914400" lvl="1" indent="-342900" rtl="0">
              <a:lnSpc>
                <a:spcPct val="115000"/>
              </a:lnSpc>
              <a:spcBef>
                <a:spcPts val="0"/>
              </a:spcBef>
              <a:spcAft>
                <a:spcPts val="0"/>
              </a:spcAft>
              <a:buClr>
                <a:srgbClr val="333333"/>
              </a:buClr>
              <a:buSzPts val="1800"/>
              <a:buChar char="◆"/>
            </a:pPr>
            <a:r>
              <a:rPr lang="en-GB" sz="1800" dirty="0">
                <a:solidFill>
                  <a:srgbClr val="333333"/>
                </a:solidFill>
              </a:rPr>
              <a:t>Difficult to isolate each instance</a:t>
            </a:r>
            <a:endParaRPr sz="1800" dirty="0">
              <a:solidFill>
                <a:srgbClr val="333333"/>
              </a:solidFill>
            </a:endParaRPr>
          </a:p>
          <a:p>
            <a:pPr marL="457200" lvl="0" indent="0" rtl="0">
              <a:lnSpc>
                <a:spcPct val="115000"/>
              </a:lnSpc>
              <a:spcBef>
                <a:spcPts val="800"/>
              </a:spcBef>
              <a:spcAft>
                <a:spcPts val="0"/>
              </a:spcAft>
              <a:buNone/>
            </a:pPr>
            <a:endParaRPr sz="1800" dirty="0">
              <a:solidFill>
                <a:srgbClr val="333333"/>
              </a:solidFill>
            </a:endParaRPr>
          </a:p>
          <a:p>
            <a:pPr marL="457200" lvl="0" indent="0" rtl="0">
              <a:lnSpc>
                <a:spcPct val="115000"/>
              </a:lnSpc>
              <a:spcBef>
                <a:spcPts val="800"/>
              </a:spcBef>
              <a:spcAft>
                <a:spcPts val="0"/>
              </a:spcAft>
              <a:buNone/>
            </a:pPr>
            <a:endParaRPr sz="1800" dirty="0">
              <a:solidFill>
                <a:srgbClr val="333333"/>
              </a:solidFill>
              <a:highlight>
                <a:srgbClr val="FFFFFF"/>
              </a:highlight>
            </a:endParaRPr>
          </a:p>
        </p:txBody>
      </p:sp>
    </p:spTree>
  </p:cSld>
  <p:clrMapOvr>
    <a:masterClrMapping/>
  </p:clrMapOvr>
</p:sld>
</file>

<file path=ppt/theme/theme1.xml><?xml version="1.0" encoding="utf-8"?>
<a:theme xmlns:a="http://schemas.openxmlformats.org/drawingml/2006/main" name="CollegePresentation">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TotalTime>
  <Words>1687</Words>
  <Application>Microsoft Office PowerPoint</Application>
  <PresentationFormat>On-screen Show (16:9)</PresentationFormat>
  <Paragraphs>286</Paragraphs>
  <Slides>50</Slides>
  <Notes>50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50</vt:i4>
      </vt:variant>
    </vt:vector>
  </HeadingPairs>
  <TitlesOfParts>
    <vt:vector size="54" baseType="lpstr">
      <vt:lpstr>Algerian</vt:lpstr>
      <vt:lpstr>Arial</vt:lpstr>
      <vt:lpstr>Roboto</vt:lpstr>
      <vt:lpstr>CollegePresentation</vt:lpstr>
      <vt:lpstr>zekeLabs </vt:lpstr>
      <vt:lpstr>Challenges of Microservices</vt:lpstr>
      <vt:lpstr>Decompose by business capability </vt:lpstr>
      <vt:lpstr>Microservice Architecture - e-commerce application</vt:lpstr>
      <vt:lpstr>How to decompose an application to service</vt:lpstr>
      <vt:lpstr>Decompose by subdomain  </vt:lpstr>
      <vt:lpstr>Deployment Patterns</vt:lpstr>
      <vt:lpstr>Multiple Service Instances per host</vt:lpstr>
      <vt:lpstr>Multiple Service Instances per host</vt:lpstr>
      <vt:lpstr>Single Service Instances per host</vt:lpstr>
      <vt:lpstr>Single Service Instances per host</vt:lpstr>
      <vt:lpstr>Service Instances per VM</vt:lpstr>
      <vt:lpstr>Service Instances per vm</vt:lpstr>
      <vt:lpstr>Service Instance per container</vt:lpstr>
      <vt:lpstr>Service Instance per container</vt:lpstr>
      <vt:lpstr>Service Instance per container</vt:lpstr>
      <vt:lpstr>Serverless Deployment</vt:lpstr>
      <vt:lpstr>Serverless Deployment</vt:lpstr>
      <vt:lpstr>Serverless Deployment</vt:lpstr>
      <vt:lpstr>Service Deployment Platform</vt:lpstr>
      <vt:lpstr>Communication Style</vt:lpstr>
      <vt:lpstr>Remote Procedure Invocation (RPI)</vt:lpstr>
      <vt:lpstr>Messaging </vt:lpstr>
      <vt:lpstr> Domain-specific protocol  </vt:lpstr>
      <vt:lpstr>External API</vt:lpstr>
      <vt:lpstr>API Gateway</vt:lpstr>
      <vt:lpstr>Backend For Frontend</vt:lpstr>
      <vt:lpstr>Transactional Messaging</vt:lpstr>
      <vt:lpstr>Transactional Messaging</vt:lpstr>
      <vt:lpstr>Service Discovery</vt:lpstr>
      <vt:lpstr>Problem of  discovery </vt:lpstr>
      <vt:lpstr>Client-side service discovery </vt:lpstr>
      <vt:lpstr>Server-side service discovery </vt:lpstr>
      <vt:lpstr>Service Registry</vt:lpstr>
      <vt:lpstr>Self Registration</vt:lpstr>
      <vt:lpstr>Third Party Registration</vt:lpstr>
      <vt:lpstr>Database </vt:lpstr>
      <vt:lpstr>Database Management</vt:lpstr>
      <vt:lpstr>Event Management</vt:lpstr>
      <vt:lpstr>  Command Query Responsibility Segregation (CQRS)</vt:lpstr>
      <vt:lpstr>  Command Query Responsibility Segregation (CQRS)</vt:lpstr>
      <vt:lpstr>Saga</vt:lpstr>
      <vt:lpstr>Security</vt:lpstr>
      <vt:lpstr>Access Token</vt:lpstr>
      <vt:lpstr>Testing</vt:lpstr>
      <vt:lpstr>Observability</vt:lpstr>
      <vt:lpstr>Observability</vt:lpstr>
      <vt:lpstr>Front-end</vt:lpstr>
      <vt:lpstr>UI Patterns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zekeLabs </dc:title>
  <cp:lastModifiedBy>Ashish Pandey</cp:lastModifiedBy>
  <cp:revision>22</cp:revision>
  <dcterms:modified xsi:type="dcterms:W3CDTF">2018-07-26T02:30:00Z</dcterms:modified>
</cp:coreProperties>
</file>